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56" r:id="rId3"/>
    <p:sldId id="262" r:id="rId4"/>
    <p:sldId id="263" r:id="rId5"/>
    <p:sldId id="290" r:id="rId6"/>
    <p:sldId id="274" r:id="rId7"/>
    <p:sldId id="282" r:id="rId8"/>
    <p:sldId id="276" r:id="rId9"/>
    <p:sldId id="275" r:id="rId10"/>
    <p:sldId id="273" r:id="rId11"/>
    <p:sldId id="268" r:id="rId12"/>
    <p:sldId id="303" r:id="rId13"/>
    <p:sldId id="305" r:id="rId14"/>
    <p:sldId id="304" r:id="rId15"/>
    <p:sldId id="281" r:id="rId16"/>
    <p:sldId id="269" r:id="rId17"/>
    <p:sldId id="283" r:id="rId18"/>
    <p:sldId id="30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u.wikipedia.org/wiki/%D0%A4%D0%B0%D0%B9%D0%BB:Fyodor_Tyutchev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u.wikipedia.org/wiki/%D0%A4%D0%B0%D0%B9%D0%BB:Fyodor_Tyutchev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rgbClr val="FF0000"/>
                </a:solidFill>
              </a:rPr>
              <a:t>И еще один, уже не выдуманный Базаров, а вполне реальный естествоиспытатель и великий труженик-Иван Владимирович Мичурин сказал то же самое чеканной фразой: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    </a:t>
            </a:r>
            <a:r>
              <a:rPr lang="ru-RU" sz="2700" dirty="0" smtClean="0">
                <a:solidFill>
                  <a:srgbClr val="FF0000"/>
                </a:solidFill>
              </a:rPr>
              <a:t>Мы не можем ждать милости от природы. Взять их у </a:t>
            </a:r>
            <a:r>
              <a:rPr lang="ru-RU" sz="2700" dirty="0" err="1" smtClean="0">
                <a:solidFill>
                  <a:srgbClr val="FF0000"/>
                </a:solidFill>
              </a:rPr>
              <a:t>нее-наша</a:t>
            </a:r>
            <a:r>
              <a:rPr lang="ru-RU" sz="2700" dirty="0" smtClean="0">
                <a:solidFill>
                  <a:srgbClr val="FF0000"/>
                </a:solidFill>
              </a:rPr>
              <a:t> задача.</a:t>
            </a:r>
            <a:br>
              <a:rPr lang="ru-RU" sz="2700" dirty="0" smtClean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  Удивительно, как часто на разные лады повторяют эту мысль. Крайние даже призывают назад к природе. Самое смешное, что те, которые льют крокодиловы слезы о ущербе для природы, сами с удовольствием пользуются всеми благами цивилизации и стараются «нахапать» этих благ как можно больше, не беспокоясь ни о природе, ни о стыде и совести!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4605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Описание  природы  -  это  …  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686800" cy="576064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«Раскрасьте» </a:t>
            </a:r>
            <a:r>
              <a:rPr lang="ru-RU" dirty="0" smtClean="0"/>
              <a:t>пейзажную зарисовку, выбрав из определений тургеневские.</a:t>
            </a:r>
          </a:p>
          <a:p>
            <a:r>
              <a:rPr lang="ru-RU" i="1" dirty="0" smtClean="0"/>
              <a:t>Утро было славное, свежее; маленькие  … тучки стояли барашками на …  лазури; мелкая роса  высыпала на листьях и травах, блистала серебром на паутинках; влажная … земля, казалось, еще хранила след  …  зари; со всего неба сыпались песни жаворонков.</a:t>
            </a:r>
            <a:endParaRPr lang="ru-RU" dirty="0" smtClean="0"/>
          </a:p>
          <a:p>
            <a:r>
              <a:rPr lang="ru-RU" b="1" dirty="0" smtClean="0"/>
              <a:t>Румяный, красный, пестрый, темно-серый, ярко-синий, бледно-ясный, цветной, грязно-белый, угрюмо-черный, темный…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43528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dirty="0" smtClean="0"/>
              <a:t>   </a:t>
            </a:r>
            <a:r>
              <a:rPr lang="ru-RU" i="1" dirty="0" smtClean="0"/>
              <a:t>Утро </a:t>
            </a:r>
            <a:r>
              <a:rPr lang="ru-RU" i="1" dirty="0" smtClean="0"/>
              <a:t>было славное, свежее; маленькие </a:t>
            </a:r>
            <a:r>
              <a:rPr lang="ru-RU" b="1" i="1" dirty="0" smtClean="0"/>
              <a:t>пестрые</a:t>
            </a:r>
            <a:r>
              <a:rPr lang="ru-RU" i="1" dirty="0" smtClean="0"/>
              <a:t> тучки стояли барашками на </a:t>
            </a:r>
            <a:r>
              <a:rPr lang="ru-RU" b="1" i="1" dirty="0" smtClean="0"/>
              <a:t>бледно-ясной</a:t>
            </a:r>
            <a:r>
              <a:rPr lang="ru-RU" i="1" dirty="0" smtClean="0"/>
              <a:t> лазури; мелкая роса  высыпала на листьях и травах, блистала серебром на паутинках; влажная </a:t>
            </a:r>
            <a:r>
              <a:rPr lang="ru-RU" b="1" i="1" dirty="0" smtClean="0"/>
              <a:t>темная</a:t>
            </a:r>
            <a:r>
              <a:rPr lang="ru-RU" i="1" dirty="0" smtClean="0"/>
              <a:t>  земля, казалось, еще хранила след </a:t>
            </a:r>
            <a:r>
              <a:rPr lang="ru-RU" b="1" i="1" dirty="0" smtClean="0"/>
              <a:t>румяной</a:t>
            </a:r>
            <a:r>
              <a:rPr lang="ru-RU" i="1" dirty="0" smtClean="0"/>
              <a:t> зари; со всего неба сыпались песни жаворонков.</a:t>
            </a:r>
          </a:p>
          <a:p>
            <a:endParaRPr lang="ru-RU" i="1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Кто  говорит и кому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361459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-  И природа пустяки? — проговорил  … , задумчиво глядя вдаль на пестрые поля, красиво и мягко освещенные уже невысоким солнцем.</a:t>
            </a:r>
          </a:p>
          <a:p>
            <a:pPr>
              <a:buFontTx/>
              <a:buChar char="-"/>
            </a:pPr>
            <a:r>
              <a:rPr lang="ru-RU" dirty="0" smtClean="0"/>
              <a:t>И природа пустяки, в том значении, в каком ты ее понимаешь. Природа не храм, а мастерская, и человек в ней работник,</a:t>
            </a:r>
            <a:r>
              <a:rPr lang="ru-RU" dirty="0" smtClean="0">
                <a:solidFill>
                  <a:srgbClr val="FF0000"/>
                </a:solidFill>
              </a:rPr>
              <a:t>гл.9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 smtClean="0">
                <a:solidFill>
                  <a:srgbClr val="FF0000"/>
                </a:solidFill>
              </a:rPr>
              <a:t>он</a:t>
            </a:r>
            <a:r>
              <a:rPr lang="ru-RU" dirty="0" smtClean="0"/>
              <a:t> посмотрел кругом, как бы желая понять, как можно не сочувствовать природе, </a:t>
            </a:r>
            <a:r>
              <a:rPr lang="ru-RU" dirty="0" smtClean="0">
                <a:solidFill>
                  <a:srgbClr val="FF0000"/>
                </a:solidFill>
              </a:rPr>
              <a:t>гл.11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Вступите в диалог с автором цитаты. Напишите работу (сочинение</a:t>
            </a: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)</a:t>
            </a:r>
            <a:endParaRPr lang="ru-RU" dirty="0" smtClean="0">
              <a:ea typeface="Calibri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yandex-sans"/>
              </a:rPr>
              <a:t>Воспользуйтесь следующими  способами изложения своих мыслей: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1. Истолкование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(Я понимаю это так… Думаю, вероятно, возможно… Что это значит? Что имеет в виду автор?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2.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Переоформление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(по-другому, иначе, можно выразить и так, То же на языке…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yandex-sans"/>
              </a:rPr>
              <a:t>Подобрать другой афоризм, метафору = по смыслу)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3. Согласие или отрицание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(Разве это справедливо? У меня другой вопрос. Не противоречит ли это?.. При любых ли условиях, обстоятельствах это верно?)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4. Применение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(Это справедливо и по отношению к… Известно… Говорят… Есть мнение… В книге…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lvl="0">
              <a:buFont typeface="Arial"/>
              <a:buChar char="•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yandex-sans"/>
              </a:rPr>
              <a:t>Это применимо и к… Эта мысль подтверждается и…)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marL="114300" indent="0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latin typeface="yandex-sans"/>
              </a:rPr>
              <a:t>    5. Развитие</a:t>
            </a:r>
            <a:r>
              <a:rPr lang="ru-RU" dirty="0" smtClean="0">
                <a:solidFill>
                  <a:srgbClr val="000000"/>
                </a:solidFill>
                <a:latin typeface="yandex-sans"/>
              </a:rPr>
              <a:t> (согласование противоречивых мнений).</a:t>
            </a:r>
            <a:endParaRPr lang="ru-RU" dirty="0" smtClean="0">
              <a:latin typeface="Times New Roman"/>
              <a:ea typeface="Times New Roman"/>
            </a:endParaRPr>
          </a:p>
          <a:p>
            <a:pPr marL="457200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Птицам даны крылья, рыбам - плавники, а людям, которые живут в природе, - изучение и познание природы; вот их крылья.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(Х. Марти) 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Мы не можем ждать милости от природы. Взять их у нее - наша задача.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(Иван Владимирович Мичурин) 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Авторское отношение и  </a:t>
            </a:r>
            <a:br>
              <a:rPr lang="ru-RU" dirty="0" smtClean="0"/>
            </a:br>
            <a:r>
              <a:rPr lang="ru-RU" dirty="0" smtClean="0"/>
              <a:t>отношение героя(ев)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Учебник, стр.187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Нигилизм</a:t>
            </a:r>
          </a:p>
          <a:p>
            <a:r>
              <a:rPr lang="ru-RU" dirty="0" smtClean="0"/>
              <a:t>Нигилист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Стихотворение в прозе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«Природа», стр.187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Диалог Природы с лирическим героем-рассказчиком состоит из трёх его вопросов и трёх ответов Природы.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Какие вопросы  заданы?</a:t>
            </a:r>
          </a:p>
          <a:p>
            <a:r>
              <a:rPr lang="ru-RU" dirty="0" smtClean="0"/>
              <a:t>Какие ответы получены?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Синквейн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Синквейн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Образный, точный</a:t>
            </a:r>
            <a:br>
              <a:rPr lang="ru-RU" dirty="0" smtClean="0"/>
            </a:br>
            <a:r>
              <a:rPr lang="ru-RU" dirty="0" smtClean="0"/>
              <a:t>Обобщает, развивает, обучает</a:t>
            </a:r>
            <a:br>
              <a:rPr lang="ru-RU" dirty="0" smtClean="0"/>
            </a:br>
            <a:r>
              <a:rPr lang="ru-RU" dirty="0" smtClean="0"/>
              <a:t>Умеет выразить многое в немногих словах  </a:t>
            </a:r>
          </a:p>
          <a:p>
            <a:pPr>
              <a:buNone/>
            </a:pPr>
            <a:r>
              <a:rPr lang="ru-RU" dirty="0" smtClean="0"/>
              <a:t>    Творчество.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Родная русская литература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Восстановите слово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 …  </a:t>
            </a:r>
            <a:r>
              <a:rPr lang="ru-RU" dirty="0" smtClean="0"/>
              <a:t>-  это область науки, которая стала бурно развиваться во второй половине XX века. В качестве отдельной дисциплины   </a:t>
            </a:r>
            <a:r>
              <a:rPr lang="ru-RU" sz="4400" dirty="0" smtClean="0"/>
              <a:t>…</a:t>
            </a:r>
            <a:r>
              <a:rPr lang="ru-RU" dirty="0" smtClean="0"/>
              <a:t> выделилась на рубеже XX века и  получила общественную известность в 1960-е годы XX века  в связи с широко распространённым беспокойством за состояние окружающей среды.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Продолжите мысль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Идеи экологии в какой-то степени известны уже давно, и принципы экологии разрабатывались постепенно, тесно переплетаясь с развитием других биологических дисциплин. Но и искусство не стояло в стороне</a:t>
            </a:r>
            <a:r>
              <a:rPr lang="ru-RU" b="1" dirty="0" smtClean="0"/>
              <a:t>. 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Русская </a:t>
            </a:r>
            <a:r>
              <a:rPr lang="ru-RU" b="1" dirty="0" smtClean="0"/>
              <a:t>литература … (В русской </a:t>
            </a:r>
            <a:r>
              <a:rPr lang="ru-RU" b="1" dirty="0" smtClean="0"/>
              <a:t>литератур</a:t>
            </a:r>
          </a:p>
          <a:p>
            <a:pPr>
              <a:buNone/>
            </a:pPr>
            <a:r>
              <a:rPr lang="ru-RU" b="1" dirty="0" smtClean="0"/>
              <a:t>е</a:t>
            </a:r>
            <a:r>
              <a:rPr lang="ru-RU" b="1" dirty="0" smtClean="0"/>
              <a:t>…),( Русские писатели…).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Попробуем сформулировать </a:t>
            </a:r>
            <a:r>
              <a:rPr lang="ru-RU" dirty="0" smtClean="0"/>
              <a:t>т</a:t>
            </a:r>
            <a:r>
              <a:rPr lang="ru-RU" dirty="0" smtClean="0"/>
              <a:t>ему  </a:t>
            </a:r>
            <a:r>
              <a:rPr lang="ru-RU" dirty="0" smtClean="0"/>
              <a:t>урока?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Экология в творчестве  русских  писателей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Портрет Ф.И.Тютчева </a:t>
            </a:r>
            <a:br>
              <a:rPr lang="ru-RU" sz="2000" dirty="0" smtClean="0"/>
            </a:br>
            <a:r>
              <a:rPr lang="ru-RU" sz="2000" dirty="0" smtClean="0"/>
              <a:t>Художник Александровский Степан Федорович </a:t>
            </a:r>
            <a:br>
              <a:rPr lang="ru-RU" sz="2000" dirty="0" smtClean="0"/>
            </a:br>
            <a:r>
              <a:rPr lang="ru-RU" sz="2000" dirty="0" smtClean="0"/>
              <a:t>Третьяковская  галерея</a:t>
            </a:r>
            <a:endParaRPr lang="ru-RU" sz="2000" dirty="0"/>
          </a:p>
        </p:txBody>
      </p:sp>
      <p:pic>
        <p:nvPicPr>
          <p:cNvPr id="4" name="Содержимое 3" descr="http://upload.wikimedia.org/wikipedia/commons/thumb/b/bb/Fyodor_Tyutchev.jpg/250px-Fyodor_Tyutchev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484784"/>
            <a:ext cx="4896544" cy="51845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5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20203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ич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1"/>
            <a:ext cx="7236296" cy="20162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Не то, что мните вы, природа:</a:t>
            </a:r>
            <a:br>
              <a:rPr lang="ru-RU" dirty="0" smtClean="0"/>
            </a:br>
            <a:r>
              <a:rPr lang="ru-RU" dirty="0" smtClean="0"/>
              <a:t>Не слепок, не бездушный лик —</a:t>
            </a:r>
            <a:br>
              <a:rPr lang="ru-RU" dirty="0" smtClean="0"/>
            </a:br>
            <a:r>
              <a:rPr lang="ru-RU" dirty="0" smtClean="0"/>
              <a:t>В ней есть душа, в ней есть свобода,</a:t>
            </a:r>
            <a:br>
              <a:rPr lang="ru-RU" dirty="0" smtClean="0"/>
            </a:br>
            <a:r>
              <a:rPr lang="ru-RU" dirty="0" smtClean="0"/>
              <a:t>В ней есть любовь, в ней есть язык...</a:t>
            </a:r>
          </a:p>
          <a:p>
            <a:endParaRPr lang="ru-RU" dirty="0"/>
          </a:p>
        </p:txBody>
      </p:sp>
      <p:pic>
        <p:nvPicPr>
          <p:cNvPr id="4" name="Рисунок 3" descr="http://upload.wikimedia.org/wikipedia/commons/thumb/b/bb/Fyodor_Tyutchev.jpg/250px-Fyodor_Tyutchev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132856"/>
            <a:ext cx="4006798" cy="52565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5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/>
              <a:t>                                                                               Иван Сергеевич  Тургенев         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              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        Художник И. Е.Репин</a:t>
            </a:r>
            <a:endParaRPr lang="ru-RU" sz="1600" dirty="0"/>
          </a:p>
        </p:txBody>
      </p:sp>
      <p:pic>
        <p:nvPicPr>
          <p:cNvPr id="19458" name="Picture 2" descr="C:\Users\маргарита\Desktop\regnum_picture_1514637440205910_norma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4536978" cy="59393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449</Words>
  <Application>Microsoft Office PowerPoint</Application>
  <PresentationFormat>Экран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 еще один, уже не выдуманный Базаров, а вполне реальный естествоиспытатель и великий труженик-Иван Владимирович Мичурин сказал то же самое чеканной фразой:     Мы не можем ждать милости от природы. Взять их у нее-наша задача. </vt:lpstr>
      <vt:lpstr>Родная русская литература</vt:lpstr>
      <vt:lpstr>Восстановите слово</vt:lpstr>
      <vt:lpstr>Продолжите мысль</vt:lpstr>
      <vt:lpstr>Попробуем сформулировать тему  урока?</vt:lpstr>
      <vt:lpstr>Тема урока</vt:lpstr>
      <vt:lpstr>Портрет Ф.И.Тютчева  Художник Александровский Степан Федорович  Третьяковская  галерея</vt:lpstr>
      <vt:lpstr>ич</vt:lpstr>
      <vt:lpstr>                                                                               Иван Сергеевич  Тургенев                                                                                                                                           Художник И. Е.Репин</vt:lpstr>
      <vt:lpstr>Описание  природы  -  это  …  </vt:lpstr>
      <vt:lpstr>Презентация PowerPoint</vt:lpstr>
      <vt:lpstr>Кто  говорит и кому ?</vt:lpstr>
      <vt:lpstr>Памятка </vt:lpstr>
      <vt:lpstr>Презентация PowerPoint</vt:lpstr>
      <vt:lpstr>Авторское отношение и   отношение героя(ев) </vt:lpstr>
      <vt:lpstr>Стихотворение в прозе</vt:lpstr>
      <vt:lpstr>Презентация PowerPoint</vt:lpstr>
      <vt:lpstr>Синквейн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маргарита</dc:creator>
  <cp:lastModifiedBy>Пользователь Windows</cp:lastModifiedBy>
  <cp:revision>99</cp:revision>
  <dcterms:created xsi:type="dcterms:W3CDTF">2019-12-01T07:16:19Z</dcterms:created>
  <dcterms:modified xsi:type="dcterms:W3CDTF">2020-02-02T06:21:20Z</dcterms:modified>
</cp:coreProperties>
</file>