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7" r:id="rId7"/>
    <p:sldId id="268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631CFC-D2D1-4B5F-AFE2-3EECDCAC3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64D45CE-505E-4CB4-99D9-A033E305EB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98D7164-5104-46A8-9AFD-AAF61686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DB8D1B4-2EE5-46F1-8272-5A0C545AA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ECED5A-B7E2-438B-AB84-44C35CFD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751E75-AA63-4CCE-B821-0518EE804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E48B129-B991-40CE-9E95-8CF7655A9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F22C87B-FBAE-4D28-8194-C1EC9E02D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B6A37AE-E7E1-4451-83CC-788B8F7E8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C6DCF58-D6AC-4D10-A01C-485115C4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29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153D84A-506F-4C0E-98D5-661C9FC3F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814435B-01AF-4E93-988C-2053F6A3D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DE03BFE-CDAE-46D8-A58D-7449ADC7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599C653-97E0-4290-8683-0C9F4805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B62E8C4-07C3-4143-80CF-4482D2DE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7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35A5DC-BE7E-4AAE-9C19-C61FD1872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90527F-6C6E-4F12-906C-6CD711397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6F17214-7A2A-4489-9054-B2AEC27AF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9E2AA9-5387-49BB-87D0-90AA26321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DCF4B1-F842-4F06-B01F-FD55CC276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8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C53D5E-712D-4E25-870A-4B19E492D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480BA5-35D0-4863-AA04-46B063017E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A31AAE-EF37-46C6-BB1C-E305D60AE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CAC387-54D1-454F-BC8B-E6AB3DBB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C059F4-EBB6-435C-ADAE-09BC5FD2F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9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E703DF-3D74-4A1D-8F95-4CB4F3372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C08DF52-53CE-4B26-B72D-A40E029DE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1091AE1-F13D-46B1-B81C-FA99F2C46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52FB62-E0EC-42AA-A7C4-6494B643F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A123996-07AA-4468-B2B3-9774E5890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2F34C09-C160-4902-9CC5-91F4D2681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F57DC9-71A2-450A-A75A-27A03BD46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0A2F98F-7F7E-469E-A1F2-25DEE06298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F8B7387-E0CE-4315-AD57-DE6115D5E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6E0CB3E-01AB-498D-9C54-37E8991D6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2AD6DEE-91FF-4E91-9562-0A1B574ABA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7A9FC18-16AC-457E-87C6-115B59DC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DF5D55A-7BA0-4DF0-A8C7-943754982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A3BAC8A6-7754-487B-911A-77D598D62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06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549B8D-C1FE-46DF-ADFD-BD367F70D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6D05FE5-339F-4A3B-9D62-7BC088BE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9C05023-AFE2-4102-B90B-508CBCC3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60F46DC-F52D-4F7F-A1DD-6CF39804C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36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20C9A2FD-7D6E-433E-9CEB-ED40B0F93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9E6AD0D-19CE-4C8B-8BB2-0C1A5A86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54EB7CC-AEB1-4770-A408-E65062A15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04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F1EB48-D28F-4460-9002-86F1C674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96BD8D5-CD08-4774-A9E5-06BBB483F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B14348A-85B9-4F24-A20E-2461A01FF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AB75CBC-0827-439B-9B2F-1168C367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19889B9-215E-44F5-9BA1-F837DE965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2C42034-C303-4215-99B7-0B5EDA215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0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D251B2-15F4-40C1-8680-8A2CDC53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539F3CD-BB0E-4F24-83A0-011C45C82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E2717F9-A14A-44EB-86AA-28EE2A071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72853A-00AF-409F-9FC5-54226F0F3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95974F6-E1FE-4FE2-B624-0AEF9D79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9F12FE-53BA-4C85-A36E-9F81C66DD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E9887F-C573-41D9-A341-1FF6CB92F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6361ABA-7420-4A8B-B4FB-E87DE605A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5EF2B4-FDBD-4A46-A0D0-86E3DFA61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E7C9ED-B94C-4F9A-9BFA-B250415AEC55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B68E6F9-FC06-401C-9E99-C78112643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F8D78EE-4CF6-4BF2-B03B-BEE96FFA3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5350C-6260-4958-BB22-4CAE42A32E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1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988E010-BAD7-4E5F-98F9-86485D85E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Господи Сил, с нами буди _ Хор братии Валаамского монастыря (256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1385" y="252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3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7ECBFF80-8594-4E32-8016-FE2A76784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C0B509DC-4FDC-4DB0-ACFD-F6CD4D0C2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C5D05B42-7F81-4BE3-9D3C-1AF09C02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615B3EC-6516-446F-B719-03037490F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6" y="0"/>
            <a:ext cx="12199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E8B3BFF-1510-468A-B18E-C6EAD30E6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0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4B5F56F-1FC2-4A42-AA4D-5B52FEC0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5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xmlns="" id="{FD2A73FE-44DF-41BA-A883-304173071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2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AFE6312F-6087-4723-B60A-849EA200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E50DF52E-E845-48CB-BA4B-B8392512B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91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087FB593-1B14-4318-9EE9-D4215966C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8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EC36E6FD-ECF2-4814-ABAB-D0E193818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5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0</Words>
  <Application>Microsoft Office PowerPoint</Application>
  <PresentationFormat>Широкоэкранный</PresentationFormat>
  <Paragraphs>0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данил томышев</dc:creator>
  <cp:lastModifiedBy>user</cp:lastModifiedBy>
  <cp:revision>4</cp:revision>
  <dcterms:created xsi:type="dcterms:W3CDTF">2023-01-18T10:58:25Z</dcterms:created>
  <dcterms:modified xsi:type="dcterms:W3CDTF">2023-01-26T03:18:07Z</dcterms:modified>
</cp:coreProperties>
</file>