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1" r:id="rId6"/>
    <p:sldId id="267" r:id="rId7"/>
    <p:sldId id="277" r:id="rId8"/>
    <p:sldId id="269" r:id="rId9"/>
    <p:sldId id="282" r:id="rId10"/>
    <p:sldId id="278" r:id="rId11"/>
    <p:sldId id="273" r:id="rId12"/>
    <p:sldId id="270" r:id="rId13"/>
    <p:sldId id="259" r:id="rId14"/>
    <p:sldId id="264" r:id="rId15"/>
    <p:sldId id="268" r:id="rId16"/>
    <p:sldId id="271" r:id="rId17"/>
    <p:sldId id="276" r:id="rId18"/>
    <p:sldId id="272" r:id="rId19"/>
    <p:sldId id="274" r:id="rId20"/>
    <p:sldId id="275" r:id="rId21"/>
    <p:sldId id="265" r:id="rId22"/>
    <p:sldId id="266" r:id="rId23"/>
    <p:sldId id="260" r:id="rId24"/>
    <p:sldId id="26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65" autoAdjust="0"/>
    <p:restoredTop sz="94660"/>
  </p:normalViewPr>
  <p:slideViewPr>
    <p:cSldViewPr>
      <p:cViewPr>
        <p:scale>
          <a:sx n="75" d="100"/>
          <a:sy n="75" d="100"/>
        </p:scale>
        <p:origin x="-1104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39A3-242B-4075-82B6-512EE3242F8F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A26A-7E00-4754-BD15-B7857E5DE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39A3-242B-4075-82B6-512EE3242F8F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A26A-7E00-4754-BD15-B7857E5DE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39A3-242B-4075-82B6-512EE3242F8F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A26A-7E00-4754-BD15-B7857E5DE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39A3-242B-4075-82B6-512EE3242F8F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A26A-7E00-4754-BD15-B7857E5DE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39A3-242B-4075-82B6-512EE3242F8F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A26A-7E00-4754-BD15-B7857E5DE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39A3-242B-4075-82B6-512EE3242F8F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A26A-7E00-4754-BD15-B7857E5DE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39A3-242B-4075-82B6-512EE3242F8F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A26A-7E00-4754-BD15-B7857E5DE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39A3-242B-4075-82B6-512EE3242F8F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A26A-7E00-4754-BD15-B7857E5DE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39A3-242B-4075-82B6-512EE3242F8F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A26A-7E00-4754-BD15-B7857E5DE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39A3-242B-4075-82B6-512EE3242F8F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A26A-7E00-4754-BD15-B7857E5DE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239A3-242B-4075-82B6-512EE3242F8F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9A26A-7E00-4754-BD15-B7857E5DE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239A3-242B-4075-82B6-512EE3242F8F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9A26A-7E00-4754-BD15-B7857E5DE9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6;&#1084;\Desktop\&#1051;&#1077;&#1085;&#1080;&#1085;&#1075;&#1088;&#1072;&#1076;\&#1076;&#1077;&#1090;&#1080;.mp3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6;&#1084;\Desktop\&#1051;&#1077;&#1085;&#1080;&#1085;&#1075;&#1088;&#1072;&#1076;\&#1084;&#1077;&#1090;&#1088;%20&#1088;&#1077;&#1076;%20&#1089;&#1087;&#1086;&#1082;&#1086;.mp3" TargetMode="Externa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6;&#1084;\Desktop\&#1051;&#1077;&#1085;&#1080;&#1085;&#1075;&#1088;&#1072;&#1076;\&#1084;&#1077;&#1090;&#1088;%20&#1095;&#1072;&#1089;&#1090;%20&#1090;&#1088;&#1077;&#1074;&#1086;&#1075;&#1072;.mp3" TargetMode="Externa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6;&#1084;\Desktop\&#1051;&#1077;&#1085;&#1080;&#1085;&#1075;&#1088;&#1072;&#1076;\&#1086;&#1090;&#1073;&#1086;&#1081;.mp3" TargetMode="Externa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6;&#1084;\Desktop\&#1051;&#1077;&#1085;&#1080;&#1085;&#1075;&#1088;&#1072;&#1076;\4%20&#1089;&#1083;&#1072;&#1081;&#1076;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6;&#1084;\Desktop\&#1051;&#1077;&#1085;&#1080;&#1085;&#1075;&#1088;&#1072;&#1076;\1,5.MP3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6;&#1084;\Desktop\&#1051;&#1077;&#1085;&#1080;&#1085;&#1075;&#1088;&#1072;&#1076;\5.mp3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857628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http://rybinsk-biblioteka.ru/images/stories/foto/filials/fil7/sp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g-fotki.yandex.ru/get/4514/routir.f8/0_5afe5_70b917bc_X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дет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5903/routir.f8/0_5afe9_d4a1b8b3_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-fotki.yandex.ru/get/4404/routir.f8/0_5aff2_fb155fa8_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oto.mail.ru/mail/marinsever/_forums/i-61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oto.mail.ru/mail/marinsever/_forums/i-6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-fotki.yandex.ru/get/5705/routir.f8/0_5afe1_7fdc7b31_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-fotki.yandex.ru/get/5903/routir.f9/0_5b014_5016146c_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етр ред спок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500562" y="3286124"/>
            <a:ext cx="304800" cy="304800"/>
          </a:xfrm>
          <a:prstGeom prst="rect">
            <a:avLst/>
          </a:prstGeom>
        </p:spPr>
      </p:pic>
      <p:pic>
        <p:nvPicPr>
          <p:cNvPr id="37890" name="Picture 2" descr="http://img-fotki.yandex.ru/get/5904/routir.f8/0_5aff6_e8d981f6_X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етр част тревог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3074" name="Picture 2" descr="http://img-fotki.yandex.ru/get/4608/routir.f9/0_5b001_14c6dd5a_X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тбо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6" name="Picture 2" descr="http://img-fotki.yandex.ru/get/5408/routir.f8/0_5afdf_fbee0f8a_X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datai/istorija/Oborona-Leningrada/0006-005-Oborona-Leningr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1928802"/>
            <a:ext cx="7858180" cy="2554545"/>
          </a:xfrm>
          <a:prstGeom prst="rect">
            <a:avLst/>
          </a:prstGeom>
          <a:noFill/>
          <a:scene3d>
            <a:camera prst="orthographicFront">
              <a:rot lat="0" lon="21599992" rev="0"/>
            </a:camera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8000" i="1" dirty="0" smtClean="0">
                <a:ln w="31750" cmpd="sng">
                  <a:solidFill>
                    <a:schemeClr val="tx1"/>
                  </a:solidFill>
                </a:ln>
                <a:solidFill>
                  <a:srgbClr val="FF0000"/>
                </a:solidFill>
                <a:cs typeface="Angsana New" pitchFamily="18" charset="-34"/>
              </a:rPr>
              <a:t>Ленинградцы  </a:t>
            </a:r>
          </a:p>
          <a:p>
            <a:pPr algn="ctr"/>
            <a:r>
              <a:rPr lang="ru-RU" sz="8000" i="1" dirty="0" smtClean="0">
                <a:ln w="31750" cmpd="sng">
                  <a:solidFill>
                    <a:schemeClr val="tx1"/>
                  </a:solidFill>
                </a:ln>
                <a:solidFill>
                  <a:srgbClr val="FF0000"/>
                </a:solidFill>
                <a:cs typeface="Angsana New" pitchFamily="18" charset="-34"/>
              </a:rPr>
              <a:t>среди нас</a:t>
            </a:r>
            <a:endParaRPr lang="ru-RU" sz="8000" i="1" dirty="0">
              <a:solidFill>
                <a:srgbClr val="FF0000"/>
              </a:solidFill>
              <a:latin typeface="+mj-lt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7654" y="571480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ln w="19050" cmpd="sng">
                  <a:solidFill>
                    <a:schemeClr val="tx1"/>
                  </a:solidFill>
                </a:ln>
                <a:solidFill>
                  <a:srgbClr val="FF0000"/>
                </a:solidFill>
                <a:cs typeface="Angsana New" pitchFamily="18" charset="-34"/>
              </a:rPr>
              <a:t>2 млн. 500 тысяч</a:t>
            </a:r>
            <a:endParaRPr lang="ru-RU" sz="4800" dirty="0">
              <a:ln w="19050" cmpd="sng"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14346" y="5500702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ln w="19050" cmpd="sng">
                  <a:solidFill>
                    <a:prstClr val="black"/>
                  </a:solidFill>
                </a:ln>
                <a:solidFill>
                  <a:srgbClr val="FF0000"/>
                </a:solidFill>
                <a:cs typeface="Angsana New" pitchFamily="18" charset="-34"/>
              </a:rPr>
              <a:t>     500 тысяч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g-fotki.yandex.ru/get/5303/routir.f8/0_5afdd_d1edf298_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-fotki.yandex.ru/get/5803/routir.f8/0_5afee_f4f8b329_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g15.nnm.me/a/a/7/e/b/cab6905fca851d3fae68414a1c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hmhsbritannic.ucoz.ru/FILES_004/tmp4FF-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cs425330.vk.me/v425330435/93/LUUKAF7NsX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643074"/>
            <a:ext cx="5357818" cy="52149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57554" y="0"/>
            <a:ext cx="5786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dirty="0" smtClean="0">
                <a:ln w="19050" cmpd="sng">
                  <a:solidFill>
                    <a:prstClr val="black"/>
                  </a:solidFill>
                </a:ln>
                <a:solidFill>
                  <a:srgbClr val="FF0000"/>
                </a:solidFill>
                <a:cs typeface="Angsana New" pitchFamily="18" charset="-34"/>
              </a:rPr>
              <a:t>1470000 награждено</a:t>
            </a:r>
          </a:p>
          <a:p>
            <a:pPr algn="ctr"/>
            <a:r>
              <a:rPr lang="ru-RU" sz="4800" i="1" dirty="0" smtClean="0">
                <a:ln w="19050" cmpd="sng">
                  <a:solidFill>
                    <a:prstClr val="black"/>
                  </a:solidFill>
                </a:ln>
                <a:solidFill>
                  <a:srgbClr val="FF0000"/>
                </a:solidFill>
                <a:cs typeface="Angsana New" pitchFamily="18" charset="-34"/>
              </a:rPr>
              <a:t>15000 подростков</a:t>
            </a:r>
            <a:endParaRPr lang="ru-RU" sz="4800" dirty="0"/>
          </a:p>
        </p:txBody>
      </p:sp>
      <p:pic>
        <p:nvPicPr>
          <p:cNvPr id="4098" name="Picture 2" descr="http://veteran-samara.ru/images/zhbl-images/zn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14710" cy="49292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4643446"/>
            <a:ext cx="4286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ln w="19050" cmpd="sng">
                  <a:solidFill>
                    <a:prstClr val="black"/>
                  </a:solidFill>
                </a:ln>
                <a:solidFill>
                  <a:srgbClr val="FF0000"/>
                </a:solidFill>
                <a:cs typeface="Angsana New" pitchFamily="18" charset="-34"/>
              </a:rPr>
              <a:t>8.09.1941 –       27.01.1944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fs.cook-time.com/preview/img625/6253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0000" cy="2514600"/>
          </a:xfrm>
          <a:prstGeom prst="rect">
            <a:avLst/>
          </a:prstGeom>
          <a:noFill/>
        </p:spPr>
      </p:pic>
      <p:pic>
        <p:nvPicPr>
          <p:cNvPr id="1034" name="Picture 10" descr="http://upload.wikimedia.org/wikipedia/commons/e/e4/Leningrad_bread_ration_stam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0"/>
            <a:ext cx="5429256" cy="6858000"/>
          </a:xfrm>
          <a:prstGeom prst="rect">
            <a:avLst/>
          </a:prstGeom>
          <a:noFill/>
        </p:spPr>
      </p:pic>
      <p:pic>
        <p:nvPicPr>
          <p:cNvPr id="1036" name="Picture 12" descr="http://cdn.itar-tass.com/tass/m2/uploads/i/20131229/221548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00306"/>
            <a:ext cx="3714744" cy="435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nn-today.ru/wp-content/uploads/2013/02/x_f8e966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9260" cy="6858000"/>
          </a:xfrm>
          <a:prstGeom prst="rect">
            <a:avLst/>
          </a:prstGeom>
          <a:noFill/>
        </p:spPr>
      </p:pic>
      <p:pic>
        <p:nvPicPr>
          <p:cNvPr id="3" name="4 слай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290" y="5786454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800" i="1" dirty="0" smtClean="0">
                <a:ln w="19050" cmpd="sng">
                  <a:solidFill>
                    <a:prstClr val="black"/>
                  </a:solidFill>
                </a:ln>
                <a:solidFill>
                  <a:srgbClr val="FF0000"/>
                </a:solidFill>
                <a:cs typeface="Angsana New" pitchFamily="18" charset="-34"/>
              </a:rPr>
              <a:t> 150 тысяч снарядов</a:t>
            </a:r>
            <a:endParaRPr lang="ru-RU" sz="4800" dirty="0">
              <a:ln w="19050" cmpd="sng">
                <a:solidFill>
                  <a:prstClr val="black"/>
                </a:solidFill>
              </a:ln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ctualhistory.ru/app/var/pub/files/346/larenkov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pic>
        <p:nvPicPr>
          <p:cNvPr id="3" name="1,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12.nnm.me/f/9/f/9/2/7533f7a3b0d86bf3e85e20825c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29124" y="335756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g-fotki.yandex.ru/get/5503/routir.f8/0_5afdb_5ea9ba4d_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-fotki.yandex.ru/get/4404/routir.f9/0_5b009_6dfbd365_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russlav.ru/pict/blokada-leningrada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22</Words>
  <Application>Microsoft Office PowerPoint</Application>
  <PresentationFormat>Экран (4:3)</PresentationFormat>
  <Paragraphs>8</Paragraphs>
  <Slides>24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125</cp:revision>
  <dcterms:created xsi:type="dcterms:W3CDTF">2014-01-14T11:36:30Z</dcterms:created>
  <dcterms:modified xsi:type="dcterms:W3CDTF">2014-01-29T03:49:19Z</dcterms:modified>
</cp:coreProperties>
</file>