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1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6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4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8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1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3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7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1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7F06-D22D-49BF-A37E-0CECEC74C1C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B9ADE-B392-4961-B1FA-06D680E66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7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her-inter-ayso.vlg.socinfo.ru/media/2021/03/31/1248869842/zazhgi-sinim-kartin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109728"/>
            <a:ext cx="12015216" cy="66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40" y="418433"/>
            <a:ext cx="10067544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533525" algn="l"/>
              </a:tabLs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Казань. Казанский Федеральный университет.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media.kpfu.ru/sites/default/files/2018-04/_DSC73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4" y="1219771"/>
            <a:ext cx="7159435" cy="5272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03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2596" y="419306"/>
            <a:ext cx="5223481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533525" algn="l"/>
              </a:tabLs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Пенза. Концертный зал.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penzakoncert.ru/files/content/news/8E6A43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1191386"/>
            <a:ext cx="7415784" cy="5346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57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6469" y="300434"/>
            <a:ext cx="7212808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533525" algn="l"/>
              </a:tabLs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Воронеж. Здание администрации.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voronezh-city.ru/documents/obyavleniya/2022/April/2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72" y="1262697"/>
            <a:ext cx="7662672" cy="5165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70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7419" y="327866"/>
            <a:ext cx="7582525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1125" algn="l"/>
              </a:tabLs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Санкт-Петербург. Дворцовый мост.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cdn3.img.ria.ru/images/149131/59/14913159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16" y="1164082"/>
            <a:ext cx="7494760" cy="521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34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4210" y="382730"/>
            <a:ext cx="4634795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533525" algn="l"/>
              </a:tabLst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Москва. Новый Арбат.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.pinimg.com/736x/7d/1b/1e/7d1b1e8537105eefcb1c9f9eac4395a2--autism-speaks-mosco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04" y="1071829"/>
            <a:ext cx="5257799" cy="5432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33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3244" y="315767"/>
            <a:ext cx="3495188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533525" algn="l"/>
              </a:tabLst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Москва. Кремль.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.ytimg.com/vi/F_s9rTfRY4k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20" y="1271016"/>
            <a:ext cx="7814596" cy="5239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19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t.pxhere.com/photo/niagara-water-blue-nature-body-of-water-night-reflection-light-lighting-atmosphere-water-resources-river-darkness-sea-sky-water-feature-evening-landscape-midnight-14601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841247"/>
            <a:ext cx="9720072" cy="592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48164" y="66097"/>
            <a:ext cx="656393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533525" algn="l"/>
              </a:tabLst>
            </a:pPr>
            <a:r>
              <a:rPr lang="ru-RU" sz="4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Ниагарский водопад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9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kaleidoscope.ru/x/uploads/posts/2022-09/1663440170_57-mykaleidoscope-ru-p-piramidi-gizi-vnutri-oboi-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84" y="1024128"/>
            <a:ext cx="9729216" cy="544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92799" y="195363"/>
            <a:ext cx="6468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Египет. Гиза. Пирамида </a:t>
            </a:r>
            <a:r>
              <a:rPr lang="ru-RU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Хуфу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	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3623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f3/82/2b/f3822b76fd7c50b487830d437421ba3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76" y="1152144"/>
            <a:ext cx="9043416" cy="536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2536" y="210312"/>
            <a:ext cx="8015079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533525" algn="l"/>
              </a:tabLs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Бразилия. Статуя Христа Спасителя.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2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5025" y="254714"/>
            <a:ext cx="5630452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533525" algn="l"/>
              </a:tabLs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Мадрид. Фонтан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Сибелес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cdn21.img.ria.ru/images/155233/93/1552339373_142:0:2873:2048_1400x0_80_0_0_2ed48839f5e3d87cf515b8ea702826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64" y="1078864"/>
            <a:ext cx="6571635" cy="5459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59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1159" y="181562"/>
            <a:ext cx="7275133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533525" algn="l"/>
              </a:tabLs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Самара. Музей им. А.С. Пушкина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sun1-87.userapi.com/c854016/v854016956/21acf0/BNpRuglEF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" y="1216152"/>
            <a:ext cx="7533195" cy="4636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41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0372" y="263858"/>
            <a:ext cx="4695581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533525" algn="l"/>
              </a:tabLs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Сургут. Филармония.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c.pics.livejournal.com/i_burjjui/35969852/379476/379476_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96" y="1161288"/>
            <a:ext cx="6775704" cy="542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4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8573" y="360182"/>
            <a:ext cx="729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Крым. Медицинские учреждения.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 descr="https://crimea24tv.ru/wp-content/uploads/2022/11/photo_2022-11-17_21-38-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68" y="1253236"/>
            <a:ext cx="7182549" cy="5184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1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8428" y="410162"/>
            <a:ext cx="561743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533525" algn="l"/>
              </a:tabLs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Тула. Площадка «Драйв».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static.mk.ru/upload/entities/2022/04/02/13/articles/facebookPicture/b0/63/9e/7a/5305ecf181492ed78de5945a3b11b8a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209866"/>
            <a:ext cx="7159552" cy="5346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06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73</Words>
  <Application>Microsoft Office PowerPoint</Application>
  <PresentationFormat>Широкоэкранный</PresentationFormat>
  <Paragraphs>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K001549</dc:creator>
  <cp:lastModifiedBy>K001549</cp:lastModifiedBy>
  <cp:revision>8</cp:revision>
  <dcterms:created xsi:type="dcterms:W3CDTF">2024-04-01T02:44:16Z</dcterms:created>
  <dcterms:modified xsi:type="dcterms:W3CDTF">2024-10-15T03:57:50Z</dcterms:modified>
</cp:coreProperties>
</file>