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3" r:id="rId5"/>
    <p:sldId id="258" r:id="rId6"/>
    <p:sldId id="259" r:id="rId7"/>
    <p:sldId id="260" r:id="rId8"/>
    <p:sldId id="270" r:id="rId9"/>
    <p:sldId id="261" r:id="rId10"/>
    <p:sldId id="274" r:id="rId11"/>
    <p:sldId id="277" r:id="rId12"/>
    <p:sldId id="262" r:id="rId13"/>
    <p:sldId id="271" r:id="rId14"/>
    <p:sldId id="264" r:id="rId15"/>
    <p:sldId id="272" r:id="rId16"/>
    <p:sldId id="275" r:id="rId17"/>
    <p:sldId id="263" r:id="rId18"/>
    <p:sldId id="280" r:id="rId19"/>
    <p:sldId id="267" r:id="rId20"/>
    <p:sldId id="276" r:id="rId21"/>
    <p:sldId id="266" r:id="rId22"/>
    <p:sldId id="279" r:id="rId23"/>
    <p:sldId id="278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04D4-40C3-4752-8FB3-627E4BABACC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DFE1A-0500-4741-81C0-908D0BE3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100 –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 дня рождения Алексея Петровича Маресьева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презентации: учитель химии МБОУ СОШ № 131 Цирина Татьяна Анатольевна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1943 года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прошёл медкомиссию и был направлен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Ибресинскую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лётную школу в Чувашской АССР. В феврале 1943 года совершил первый после ранения вылет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D:\Мои рисунки1\Маресьев\76470a5ea8ad1ba6883864a50d2bbe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371477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Ла-5ФН А.П.Маресьев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1439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Добился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отправки на фронт и в июне этого же года прибыл в 63-й Гвардейский истребительный авиационный полк. Командир эскадрильи А.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Числов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взял Маресьева с собой в пару и после нескольких удачных вылетов, доверие к Маресьеву установилось полное. </a:t>
            </a:r>
          </a:p>
        </p:txBody>
      </p:sp>
      <p:pic>
        <p:nvPicPr>
          <p:cNvPr id="6146" name="Picture 2" descr="D:\Мои рисунки1\Маресьев\geroi-sssr-aleksey-maresev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4"/>
            <a:ext cx="350046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20 июля 1943 года Алексей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время воздушного боя спас жизни двух советских лётчиков и сбил сразу два вражеских истребителя. Боевая слава о нём разнеслась по всей 15-й Воздушной армии и по всему фронту.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Мои рисунки1\Маресьев\1399548664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0432" y="1600200"/>
            <a:ext cx="27541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августа 1943 года за этот подвиг Алексею Маресьеву было присвоено звание Героя Советского Союза. В 1944 году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ушёл из боевого полка и стал инспектором — лётчиком в управлении Вузов ВВС.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Мои рисунки1\Маресьев\А.П._Маресьев_в_конце_войн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50046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за время войны он совершил 86 боевых вылета, сбил 11 самолётов противника: четыре до ранения и семь – после ранения. С 1946 года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ушёл в отставку и свои последние вылеты совершил на учебном самолёте У-2 в качестве инструктора спецшколы ВВС в начале 50-х годов.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D:\Мои рисунки1\Маресьев\maresie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7133" y="1600200"/>
            <a:ext cx="296073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рисунки1\Маресьев\_Ct91WOgA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42915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этого времени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полк зачастили корреспонденты, среди которых был и будущий автор книги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«Повесть о настоящем человеке»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Борис Полевой.</a:t>
            </a:r>
          </a:p>
          <a:p>
            <a:endParaRPr lang="ru-RU" dirty="0"/>
          </a:p>
        </p:txBody>
      </p:sp>
      <p:pic>
        <p:nvPicPr>
          <p:cNvPr id="10243" name="Picture 3" descr="D:\Мои рисунки1\Маресьев\ee52c842974447aa43c91ff1fd89b01a_0_79326923076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3929090" cy="471490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50006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18 мая 2001 года в Театре Российской армии намечался торжественный вечер по случаю 85-летия Маресьева, но за час до начала у Алексея Петровича случился сердечный приступ. Его доставили в реанимацию одной из московских клиник, где он скончался, не приходя в сознание. Торжественный вечер всё же состоялся, но начался он с минуты молчания... Похоронен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городе-герое Москве на Новодевичьем кладбище, где 23 февраля 2005 года в торжественной обстановке открыт памятник на могиле Героя.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доме по улице Тверская, 19 в Москве, где жил Алексей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висит мемориальная доска.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рисунки1\Маресьев\ru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364333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мая 2016 года исполнится 100 лет со дня рождения легендарного лётчика, Героя Советского Союза, человека, который несмотря на тяжелую инвалидность, сумел продолжить летать и сбивать в нашем небе самолеты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фашистских захватчиков, Алексея Петровича Маресьева.</a:t>
            </a:r>
          </a:p>
          <a:p>
            <a:endParaRPr lang="ru-RU" dirty="0"/>
          </a:p>
        </p:txBody>
      </p:sp>
      <p:pic>
        <p:nvPicPr>
          <p:cNvPr id="6" name="Picture 2" descr="D:\Мои рисунки1\Маресьев\IMG_2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1600200"/>
            <a:ext cx="37528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честь него поставлен бюст в городе Комсомольске–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на-Амуре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рисунки1\Маресьев\maresev_aleksey.ivleva_nad._semenovna_skulptor._2005_g._foto_2011g._redkolis_vn_arh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364333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642919"/>
            <a:ext cx="8143932" cy="2143140"/>
          </a:xfrm>
        </p:spPr>
        <p:txBody>
          <a:bodyPr/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честь Маресьева названа малая планета 2173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Maresiev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 многих городах улицы носят имя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D:\Мои рисунки1\geor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7224713" cy="219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928662" y="1600200"/>
            <a:ext cx="35719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городе Камышин стоит монумент недалеко от дома, где жил лётчик-ас.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ои рисунки1\Маресьев\geroi-sssr-aleksey-maresev-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00042"/>
            <a:ext cx="3392491" cy="559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Полковник в отставке А.П.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похоронен в Москве на Новодевичьем кладбище. Он был почётным солдатом воинской части, почётным гражданином городов Комсомольск-на-Амуре, Камышин, Орёл,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Стара-Загора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Его именем названы молодёжные патриотические клубы, общественный фонд, малая планета Солнечной системы. Он навечно остался в истории человечества.</a:t>
            </a:r>
          </a:p>
          <a:p>
            <a:endParaRPr lang="ru-RU" dirty="0"/>
          </a:p>
        </p:txBody>
      </p:sp>
      <p:pic>
        <p:nvPicPr>
          <p:cNvPr id="7" name="Содержимое 6" descr="maresiev_grave_12042007093749p1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167"/>
          <a:stretch>
            <a:fillRect/>
          </a:stretch>
        </p:blipFill>
        <p:spPr bwMode="auto">
          <a:xfrm>
            <a:off x="5040987" y="1600200"/>
            <a:ext cx="32530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214282" y="571480"/>
            <a:ext cx="8015318" cy="5554683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Вечная память героям!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рисунки1\072628_1392697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6003455" cy="3499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родился 20 мая 1916 года в г. Камышине Саратовской губернии. В три года остался без отца, мать одна воспитывала троих сыновей. После окончания школы Алексей получил специальность токаря по металлу в училище при лесозаводе и там же начал свою трудовую деятельность.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1934 году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Камышинский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райком комсомола направил его на строительство Комсомольска-на-Амуре. Здесь, без отрыва от производства,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занимается в аэроклубе. В 1937 году был призван в армию.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рисунки1\Маресьев\maresyv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292895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Вначале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служил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авиапогранотряде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Сахалине, затем был направлен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Батайское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авиационное училище им. А. К. Серова, которое окончил в 1940 году и был оставлен в училище инструктором. Там же, в Батайске, встретил войну.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рисунки1\Маресьев\Osn_00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7268" y="1600200"/>
            <a:ext cx="314046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августе 1941 года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 направлен на Юго-Западный фронт и 23 августа 1941 года совершил свой первый боевой вылет в районе Кривого Рога. В марте 1942 года был переброшен на Северо-Западный фронт. К этому моменту на счету у Маресьева числилось 4 сбитых немецких самолёта.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апреля 1942 года самолёт Маресьева был подбит, а сам лётчик тяжело ранен в ноги. Совершил вынужденную посадку на занятой немцами территории и восемнадцать суток сначала на покалеченных ногах, а потом ползком пробирался к линии фронта.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 живого Алексея обнаружили мальчишки из деревни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Серёжа Малин и Саша Вихров. Отец Саши отвёз Маресьева на подводе в свой дом. Больше недели колхозники ухаживали за лётчиком, в селе не было врача, а Маресьеву нужна была квалифицированная медицинская помощь. В первых числах мая на окраине села приземлился самолёт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отправлен в Москву. Врачи вынуждены были ампутировать ему обе ноги.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Ещё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госпитале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начал тренироваться, готовясь к тому, чтобы летать с протезами. Примером ему служил лётчик Первой мировой войны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Прокофьев-Северский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потерял правую ногу, но несмотря на это, вернулся в небо. </a:t>
            </a:r>
          </a:p>
        </p:txBody>
      </p:sp>
      <p:pic>
        <p:nvPicPr>
          <p:cNvPr id="4098" name="Picture 2" descr="D:\Мои рисунки1\Маресьев\maresiev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85926"/>
            <a:ext cx="300039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756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 100 – летию со дня рождения Алексея Петровича Маресьева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Алексей Маресьев</dc:title>
  <dc:creator>Admin</dc:creator>
  <cp:lastModifiedBy>Admin</cp:lastModifiedBy>
  <cp:revision>98</cp:revision>
  <dcterms:created xsi:type="dcterms:W3CDTF">2016-05-04T10:52:21Z</dcterms:created>
  <dcterms:modified xsi:type="dcterms:W3CDTF">2016-05-08T09:05:48Z</dcterms:modified>
</cp:coreProperties>
</file>