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D6D8"/>
    <a:srgbClr val="CC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2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1A49-970D-4832-BDE5-041E72ADDEB9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8BBD-C662-4150-9213-03E46B1A72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1A49-970D-4832-BDE5-041E72ADDEB9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8BBD-C662-4150-9213-03E46B1A72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1A49-970D-4832-BDE5-041E72ADDEB9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8BBD-C662-4150-9213-03E46B1A72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1A49-970D-4832-BDE5-041E72ADDEB9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8BBD-C662-4150-9213-03E46B1A72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1A49-970D-4832-BDE5-041E72ADDEB9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8BBD-C662-4150-9213-03E46B1A72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1A49-970D-4832-BDE5-041E72ADDEB9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8BBD-C662-4150-9213-03E46B1A72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1A49-970D-4832-BDE5-041E72ADDEB9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8BBD-C662-4150-9213-03E46B1A72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1A49-970D-4832-BDE5-041E72ADDEB9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8BBD-C662-4150-9213-03E46B1A72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1A49-970D-4832-BDE5-041E72ADDEB9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8BBD-C662-4150-9213-03E46B1A72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1A49-970D-4832-BDE5-041E72ADDEB9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8BBD-C662-4150-9213-03E46B1A72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1A49-970D-4832-BDE5-041E72ADDEB9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8BBD-C662-4150-9213-03E46B1A72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C1A49-970D-4832-BDE5-041E72ADDEB9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88BBD-C662-4150-9213-03E46B1A72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эмблема Радуга Фит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1000108"/>
            <a:ext cx="4714908" cy="4770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186634" cy="122712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 Этап –«Веселого праздника»</a:t>
            </a:r>
            <a:br>
              <a:rPr lang="ru-RU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3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 descr="IMG_376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0683"/>
          <a:stretch>
            <a:fillRect/>
          </a:stretch>
        </p:blipFill>
        <p:spPr>
          <a:xfrm>
            <a:off x="5500694" y="1857364"/>
            <a:ext cx="3543296" cy="340783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Самым весёлым развлечением на Колядках было ряженье и мы не смогли обойти эту традицию. Педагоги фитнес-клуба выступили в роли Цыганки и медведя, исполнив энергичный и зажигательный танец. И повеселили ребят предложив им поучаствовать в гадании. Так же провели игры на развитие двигательной активности, часто используемые в детском фитнесе.</a:t>
            </a:r>
            <a:endParaRPr lang="ru-RU" sz="1800" dirty="0"/>
          </a:p>
        </p:txBody>
      </p:sp>
      <p:pic>
        <p:nvPicPr>
          <p:cNvPr id="6" name="Рисунок 5" descr="IMG_3765.JPG"/>
          <p:cNvPicPr>
            <a:picLocks noChangeAspect="1"/>
          </p:cNvPicPr>
          <p:nvPr/>
        </p:nvPicPr>
        <p:blipFill>
          <a:blip r:embed="rId4" cstate="print"/>
          <a:srcRect l="36719" r="12500"/>
          <a:stretch>
            <a:fillRect/>
          </a:stretch>
        </p:blipFill>
        <p:spPr>
          <a:xfrm>
            <a:off x="3571868" y="1357298"/>
            <a:ext cx="2071702" cy="2719754"/>
          </a:xfrm>
          <a:prstGeom prst="rect">
            <a:avLst/>
          </a:prstGeom>
        </p:spPr>
      </p:pic>
      <p:pic>
        <p:nvPicPr>
          <p:cNvPr id="7" name="Рисунок 6" descr="IMG_376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7620" y="4500570"/>
            <a:ext cx="3143240" cy="209549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972320" cy="116205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 Этап – «Прикоснись к прекрасному»</a:t>
            </a:r>
            <a:br>
              <a:rPr lang="ru-RU" sz="2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2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 descr="IMG_377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929190" y="4071942"/>
            <a:ext cx="3714776" cy="2476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800" dirty="0" smtClean="0"/>
              <a:t>Далее ребятам предложили просмотреть мультфильм и слайд-шоу о Рождестве, для того чтобы ещё раз вспомнить историю возникновения этого праздника и связанные с ним традиции.</a:t>
            </a:r>
          </a:p>
          <a:p>
            <a:r>
              <a:rPr lang="ru-RU" sz="1800" dirty="0" smtClean="0"/>
              <a:t>Просмотр видео вызвал интерес у ребят и помог</a:t>
            </a:r>
          </a:p>
          <a:p>
            <a:r>
              <a:rPr lang="ru-RU" sz="1800" dirty="0" smtClean="0"/>
              <a:t>сформировать</a:t>
            </a:r>
          </a:p>
          <a:p>
            <a:r>
              <a:rPr lang="ru-RU" sz="1800" dirty="0" smtClean="0"/>
              <a:t>верное представление о рождении Христа и всей святости и завораживающей</a:t>
            </a:r>
          </a:p>
          <a:p>
            <a:r>
              <a:rPr lang="ru-RU" sz="1800" dirty="0" smtClean="0"/>
              <a:t>важности этого события.</a:t>
            </a:r>
            <a:endParaRPr lang="ru-RU" dirty="0"/>
          </a:p>
        </p:txBody>
      </p:sp>
      <p:pic>
        <p:nvPicPr>
          <p:cNvPr id="18436" name="Picture 4" descr="&amp;Rcy;&amp;ocy;&amp;zhcy;&amp;dcy;&amp;iecy;&amp;scy;&amp;tcy;&amp;vcy;&amp;ocy; &amp;vcy; &amp;Kcy;&amp;acy;&amp;rcy;&amp;pcy;&amp;acy;&amp;tcy;&amp;acy;&amp;khcy; 2014-&quot;&amp;Ecy;&amp;dcy;&amp;iecy;&amp;lcy;&amp;softcy;&amp;vcy;&amp;iecy;&amp;jcy;&amp;scy;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1000108"/>
            <a:ext cx="4396185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3fdef2002614c4192951372c4c783ab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71802" y="3429000"/>
            <a:ext cx="2556538" cy="1701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614866" cy="115568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 Этап – «В кругу друзей»</a:t>
            </a:r>
            <a:br>
              <a:rPr lang="ru-RU" sz="2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2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Содержимое 5" descr="IMG_377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14810" y="3143248"/>
            <a:ext cx="4929190" cy="3286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2910" y="1285860"/>
            <a:ext cx="3900486" cy="469106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Завершился наш профильный день совместным чаепитием. Дети делились впечатлениями друг с другом. Традиции и обычаи рождественских Святок позволили нам быть добрее, веселее и счастливее. Тепло, радость и любовь подарил всем этот замечательный праздник.</a:t>
            </a:r>
            <a:endParaRPr lang="ru-RU" sz="1800" dirty="0"/>
          </a:p>
        </p:txBody>
      </p:sp>
      <p:pic>
        <p:nvPicPr>
          <p:cNvPr id="23554" name="Picture 2" descr="http://dg55.mycdn.me/getImage?photoId=568165220209&amp;photoType=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14290"/>
            <a:ext cx="4069978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378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3" y="4214818"/>
            <a:ext cx="3679025" cy="2452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428604"/>
            <a:ext cx="5111750" cy="585311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    Светлый праздник Рождества!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Нет счастливей торжества!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В ночь рождения Христова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Над землёй зажглась Звезда.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С той поры через столетья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Нам она, как солнце светит.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Согревает верой души,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Чтобы мир стал краше, лучше.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Дарит искры волшебства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Светлый праздник Рождества!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Мир приходит в каждый дом...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Поздравляем с Рождеством! 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5" name="Рисунок 4" descr="rozhdestvo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714356"/>
            <a:ext cx="3524253" cy="2643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707086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3643314"/>
            <a:ext cx="3571900" cy="2681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714356"/>
            <a:ext cx="6786610" cy="150019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4578" name="Picture 2" descr="&amp;Acy;&amp;ncy;&amp;gcy;&amp;iecy;&amp;lcy;&amp;ocy;&amp;chcy;&amp;kcy;&amp;icy; 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857364"/>
            <a:ext cx="3740541" cy="43576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071546"/>
            <a:ext cx="7772400" cy="1470025"/>
          </a:xfrm>
          <a:solidFill>
            <a:srgbClr val="CC9B00"/>
          </a:solidFill>
          <a:effectLst>
            <a:softEdge rad="317500"/>
          </a:effectLst>
        </p:spPr>
        <p:txBody>
          <a:bodyPr>
            <a:prstTxWarp prst="textDeflateBottom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Рождество в кругу друзей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4929198"/>
            <a:ext cx="6400800" cy="1752600"/>
          </a:xfrm>
          <a:solidFill>
            <a:srgbClr val="CC9B00"/>
          </a:solidFill>
          <a:effectLst>
            <a:softEdge rad="317500"/>
          </a:effectLst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Профильный день в детском оздоровительном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фитнес-клубе</a:t>
            </a: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«РадугаФит»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fc0e0906b58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1857364"/>
            <a:ext cx="4071966" cy="32575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14686"/>
            <a:ext cx="8229600" cy="1143000"/>
          </a:xfrm>
        </p:spPr>
        <p:txBody>
          <a:bodyPr/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Цель профильного дня: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14818"/>
            <a:ext cx="8229600" cy="2185990"/>
          </a:xfrm>
        </p:spPr>
        <p:txBody>
          <a:bodyPr/>
          <a:lstStyle/>
          <a:p>
            <a:r>
              <a:rPr lang="ru-RU" dirty="0"/>
              <a:t>Развитие у детей интереса к русской народной культуре, воспитание духовности в процессе ознакомления с русским праздником – Рождество Христово.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birth-of-jesus-cartoon-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500042"/>
            <a:ext cx="4357686" cy="2723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928802"/>
            <a:ext cx="8229600" cy="1143000"/>
          </a:xfrm>
        </p:spPr>
        <p:txBody>
          <a:bodyPr/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Задачи: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974955"/>
            <a:ext cx="8229600" cy="3883045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>Организовать досуг детей в каникулярное время;</a:t>
            </a:r>
          </a:p>
          <a:p>
            <a:r>
              <a:rPr lang="ru-RU" dirty="0" smtClean="0"/>
              <a:t>Поддерживать </a:t>
            </a:r>
            <a:r>
              <a:rPr lang="ru-RU" dirty="0"/>
              <a:t>интерес детей к истокам русской национальной культуры;</a:t>
            </a:r>
          </a:p>
          <a:p>
            <a:r>
              <a:rPr lang="ru-RU" dirty="0" smtClean="0"/>
              <a:t>Прививать </a:t>
            </a:r>
            <a:r>
              <a:rPr lang="ru-RU" dirty="0"/>
              <a:t>любовь и уважение к традициям и культуре своей страны, воспитывать чувство патриотизма.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714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Участники, герои: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429132"/>
            <a:ext cx="8229600" cy="204311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- </a:t>
            </a:r>
            <a:r>
              <a:rPr lang="ru-RU" dirty="0"/>
              <a:t>участники: </a:t>
            </a:r>
            <a:r>
              <a:rPr lang="ru-RU" dirty="0" smtClean="0"/>
              <a:t>учащиеся МБОУ ДОД «ЦВР «Пашинский» и  </a:t>
            </a:r>
            <a:r>
              <a:rPr lang="ru-RU" dirty="0"/>
              <a:t>МБОУ СОШ №34</a:t>
            </a:r>
          </a:p>
          <a:p>
            <a:r>
              <a:rPr lang="ru-RU" dirty="0"/>
              <a:t>- герои: педагоги фитнес-клуба – 2 ведущих, цыганка, медведь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30" name="Picture 6" descr="&amp;Scy;&amp;Ucy;&amp;Pcy;&amp;IEcy;&amp;Rcy; &amp;Acy;&amp;Kcy;&amp;TScy;&amp;Icy;&amp;YAcy; &amp;ocy;&amp;tcy; TAOBAOSTOP,&amp;CHcy;&amp;IEcy;&amp;Scy;&amp;Tcy;&amp;Ncy;&amp;Acy;&amp;YAcy; &amp;kcy;&amp;ocy;&amp;mcy;&amp;icy;&amp;scy;&amp;scy;&amp;icy;&amp;yacy; 5% - &amp;mcy;&amp;ycy; &amp;pcy;&amp;ocy;&amp;mcy;&amp;ocy;&amp;zhcy;&amp;iecy;&amp;mcy; &amp;Vcy;&amp;acy;&amp;mcy; &amp;ncy;&amp;acy;&amp;jcy;&amp;tcy;&amp;icy; &amp;icy; &amp;pcy;&amp;rcy;&amp;icy;&amp;ocy;&amp;bcy;&amp;rcy;&amp;iecy;&amp;scy;&amp;tcy;&amp;icy; &amp;tcy;&amp;ocy;&amp;vcy;&amp;acy;&amp;rcy; &amp;ncy;&amp;acy; &amp;Kcy;&amp;icy;&amp;tcy;&amp;acy;&amp;jcy;&amp;scy;&amp;kcy;&amp;icy;&amp;khcy; &amp;icy;&amp;ncy;&amp;tcy;&amp;iecy;&amp;rcy;&amp;ncy;&amp;iecy;&amp;tcy; &amp;mcy;&amp;acy;&amp;gcy;&amp;acy;&amp;zcy;&amp;icy;&amp;ncy;&amp;acy;&amp;kh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14290"/>
            <a:ext cx="4005672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chemeClr val="bg1"/>
          </a:solidFill>
          <a:effectLst>
            <a:softEdge rad="127000"/>
          </a:effectLst>
        </p:spPr>
        <p:txBody>
          <a:bodyPr/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Этапы и ход проведения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317500"/>
          </a:effectLst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1 Этап – Приветствие и беседа о праздновании Рождества «Добро пожаловать»</a:t>
            </a:r>
          </a:p>
          <a:p>
            <a:r>
              <a:rPr lang="ru-RU" dirty="0" smtClean="0"/>
              <a:t>2 Этап – Интерактивные игры на сплочение и взаимодействие «Дружные ребята»</a:t>
            </a:r>
            <a:endParaRPr lang="ru-RU" dirty="0"/>
          </a:p>
          <a:p>
            <a:r>
              <a:rPr lang="ru-RU" dirty="0" smtClean="0"/>
              <a:t>3 Этап – конкурсы и эстафеты «Зимние забавы»</a:t>
            </a:r>
          </a:p>
          <a:p>
            <a:r>
              <a:rPr lang="ru-RU" dirty="0" smtClean="0"/>
              <a:t>4 Этап – Игры и гадание с ряженными «Веселого праздника»</a:t>
            </a:r>
          </a:p>
          <a:p>
            <a:r>
              <a:rPr lang="ru-RU" dirty="0" smtClean="0"/>
              <a:t>5 Этап – Просмотр фильма и рассказ о традициях празднования Рождества «Прикоснись к прекрасному»</a:t>
            </a:r>
          </a:p>
          <a:p>
            <a:r>
              <a:rPr lang="ru-RU" dirty="0" smtClean="0"/>
              <a:t>6 Этап – совместное чаепитие и подведение итогов «В кругу друзей»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043758" cy="116205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Этап – «Добро пожаловать»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643306" y="1214422"/>
            <a:ext cx="3614734" cy="2409822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800" dirty="0" smtClean="0"/>
              <a:t>Во время зимних каникул начинаются святочные дни. Это время богатое на различные обычаи и приметы.</a:t>
            </a:r>
          </a:p>
          <a:p>
            <a:pPr algn="just"/>
            <a:r>
              <a:rPr lang="ru-RU" sz="1800" dirty="0" smtClean="0"/>
              <a:t>В Святках слились воедино языческий праздник Коляда и христианский Рождество. Ведущая рассказала детям о рождественских святках и предложила окунуться в праздничную атмосферу этих дней, и узнать больше о древних славянских обычаях.</a:t>
            </a:r>
            <a:endParaRPr lang="ru-RU" sz="1800" dirty="0"/>
          </a:p>
        </p:txBody>
      </p:sp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3357562"/>
            <a:ext cx="4143372" cy="27622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186370" cy="116205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 Этап – «Дружные ребята»</a:t>
            </a:r>
            <a:endParaRPr lang="ru-RU" sz="3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 descr="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857884" y="642918"/>
            <a:ext cx="2387097" cy="305435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643050"/>
            <a:ext cx="3008313" cy="448311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 этом этапе  для знакомства с участниками, для сплочения разновозрастного детского коллектива и создания дружеской атмосферы были проведены игры «Весёлая минутка», «Шарф»,  «Вот так», «Отгадай».</a:t>
            </a:r>
            <a:endParaRPr lang="ru-RU" sz="2000" dirty="0"/>
          </a:p>
        </p:txBody>
      </p:sp>
      <p:pic>
        <p:nvPicPr>
          <p:cNvPr id="9" name="Рисунок 8" descr="IMG_37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3786190"/>
            <a:ext cx="3428992" cy="22859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_37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4643446"/>
            <a:ext cx="2536017" cy="16906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757874" cy="94137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 Этап – «Зимние забавы»</a:t>
            </a: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785794"/>
            <a:ext cx="3286148" cy="5572164"/>
          </a:xfrm>
        </p:spPr>
        <p:txBody>
          <a:bodyPr>
            <a:noAutofit/>
          </a:bodyPr>
          <a:lstStyle/>
          <a:p>
            <a:r>
              <a:rPr lang="ru-RU" sz="1800" dirty="0" smtClean="0"/>
              <a:t>Так как нашим профилем является детский фитнес, то этому этапу было уделено особое внимание. Целью этого этапа было развитие физических качеств. Весело, с азартом ребята поучаствовали в эстафетных играх «Лыжники», «Снеговик», «Хоккеисты» и другие. Эти игры направлены на развитие быстроты и ловкости. Ребята проявили творчество в конкурсе «Поэты», сочинили рождественское стихотворение. Пока  участники занимались творчеством, была выстроена полоса препятствий «Снежный городок» из корригирующего </a:t>
            </a:r>
            <a:r>
              <a:rPr lang="ru-RU" sz="1800" dirty="0" err="1" smtClean="0"/>
              <a:t>фитнес-оборудования</a:t>
            </a:r>
            <a:r>
              <a:rPr lang="ru-RU" sz="1800" dirty="0" smtClean="0"/>
              <a:t>. </a:t>
            </a:r>
            <a:endParaRPr lang="ru-RU" sz="1800" dirty="0"/>
          </a:p>
        </p:txBody>
      </p:sp>
      <p:pic>
        <p:nvPicPr>
          <p:cNvPr id="6" name="Рисунок 5" descr="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214290"/>
            <a:ext cx="3571900" cy="2381267"/>
          </a:xfrm>
          <a:prstGeom prst="rect">
            <a:avLst/>
          </a:prstGeom>
        </p:spPr>
      </p:pic>
      <p:pic>
        <p:nvPicPr>
          <p:cNvPr id="5" name="Содержимое 4" descr="5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4071934" y="2285992"/>
            <a:ext cx="3971924" cy="2647949"/>
          </a:xfrm>
        </p:spPr>
      </p:pic>
      <p:pic>
        <p:nvPicPr>
          <p:cNvPr id="7" name="Рисунок 6" descr="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15140" y="4000504"/>
            <a:ext cx="1928808" cy="25717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547</Words>
  <Application>Microsoft Office PowerPoint</Application>
  <PresentationFormat>Экран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Рождество в кругу друзей</vt:lpstr>
      <vt:lpstr>Цель профильного дня:</vt:lpstr>
      <vt:lpstr>Задачи:</vt:lpstr>
      <vt:lpstr>Участники, герои: </vt:lpstr>
      <vt:lpstr>Этапы и ход проведения</vt:lpstr>
      <vt:lpstr>1 Этап – «Добро пожаловать» </vt:lpstr>
      <vt:lpstr>2 Этап – «Дружные ребята»</vt:lpstr>
      <vt:lpstr>3 Этап – «Зимние забавы» </vt:lpstr>
      <vt:lpstr>4 Этап –«Веселого праздника» </vt:lpstr>
      <vt:lpstr>5 Этап – «Прикоснись к прекрасному» </vt:lpstr>
      <vt:lpstr>6 Этап – «В кругу друзей» 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Рождество в кругу друзей</dc:title>
  <dc:creator>Raduga_Fit</dc:creator>
  <cp:lastModifiedBy>Пользователь</cp:lastModifiedBy>
  <cp:revision>41</cp:revision>
  <dcterms:created xsi:type="dcterms:W3CDTF">2015-01-20T06:08:56Z</dcterms:created>
  <dcterms:modified xsi:type="dcterms:W3CDTF">2015-01-27T10:17:23Z</dcterms:modified>
</cp:coreProperties>
</file>