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9" r:id="rId7"/>
    <p:sldId id="263" r:id="rId8"/>
    <p:sldId id="265" r:id="rId9"/>
    <p:sldId id="266" r:id="rId10"/>
    <p:sldId id="267" r:id="rId11"/>
    <p:sldId id="268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7A21-E760-4E42-B9DE-C2F9653FBF57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26F1B-8665-4F2E-BB9D-BF03C7F2C1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7A21-E760-4E42-B9DE-C2F9653FBF57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26F1B-8665-4F2E-BB9D-BF03C7F2C1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7A21-E760-4E42-B9DE-C2F9653FBF57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26F1B-8665-4F2E-BB9D-BF03C7F2C1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7A21-E760-4E42-B9DE-C2F9653FBF57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26F1B-8665-4F2E-BB9D-BF03C7F2C1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7A21-E760-4E42-B9DE-C2F9653FBF57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26F1B-8665-4F2E-BB9D-BF03C7F2C1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7A21-E760-4E42-B9DE-C2F9653FBF57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26F1B-8665-4F2E-BB9D-BF03C7F2C1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7A21-E760-4E42-B9DE-C2F9653FBF57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26F1B-8665-4F2E-BB9D-BF03C7F2C1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7A21-E760-4E42-B9DE-C2F9653FBF57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26F1B-8665-4F2E-BB9D-BF03C7F2C1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7A21-E760-4E42-B9DE-C2F9653FBF57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26F1B-8665-4F2E-BB9D-BF03C7F2C1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7A21-E760-4E42-B9DE-C2F9653FBF57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26F1B-8665-4F2E-BB9D-BF03C7F2C1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7A21-E760-4E42-B9DE-C2F9653FBF57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26F1B-8665-4F2E-BB9D-BF03C7F2C1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27A21-E760-4E42-B9DE-C2F9653FBF57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26F1B-8665-4F2E-BB9D-BF03C7F2C1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2;&#1083;&#1072;&#1076;&#1077;&#1083;&#1077;&#1094;\Desktop\&#1052;&#1091;&#1079;&#1099;&#1082;&#1072;%20&#1080;&#1079;%20&#1082;%20-&#1092;%20&#1055;&#1088;&#1080;&#1082;&#1083;&#1102;&#1095;&#1077;&#1085;&#1080;&#1103;%20&#1064;&#1077;&#1088;&#1083;&#1086;&#1082;&#1072;%20&#1061;&#1086;&#1083;&#1084;&#1089;&#1072;%20&#1080;%20&#1076;&#1086;&#1082;&#1090;&#1086;&#1088;&#1072;%20&#1042;&#1072;&#1090;&#1089;&#1086;&#1085;&#1072;%20&#8211;%20&#1054;&#1089;&#1085;&#1086;&#1074;&#1085;&#1072;&#1103;%20&#1090;&#1077;&#1084;&#1072;%20(www.petamusic.ru).mp3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2/12/04/4172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9992" y="2613992"/>
            <a:ext cx="4244008" cy="42440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188640"/>
            <a:ext cx="8278869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ИСТОРИЧЕСКИЙ </a:t>
            </a:r>
          </a:p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ДЕТЕКТИВ</a:t>
            </a:r>
            <a:endParaRPr lang="ru-RU" sz="8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g07.rl0.ru/82866709caa41ea32d4b7e0d0d61162d/c1024x473/mywishlist.ru/pic/i/wish/orig/006/914/70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38902" cy="62646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1700862">
            <a:off x="6849755" y="3025545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Фаросский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маяк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Какая картинка соответствует твоему настроению?</a:t>
            </a:r>
            <a:endParaRPr lang="ru-RU" b="1" i="1" dirty="0"/>
          </a:p>
        </p:txBody>
      </p:sp>
      <p:pic>
        <p:nvPicPr>
          <p:cNvPr id="4" name="Содержимое 3" descr="Smiley-face-0-ideas-about-smileys-on-manchmal-hab-dich-lieb-clipa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132856"/>
            <a:ext cx="2955379" cy="2482056"/>
          </a:xfrm>
        </p:spPr>
      </p:pic>
      <p:pic>
        <p:nvPicPr>
          <p:cNvPr id="5122" name="Picture 2" descr="http://talkyland.com/media/CACHE/images/posts/2013/2/5/a2526dbdf5c248df9522558280afc8ac/201007c3c26980a63a5b280a8304cdd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132856"/>
            <a:ext cx="2808312" cy="28083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67744" y="4365104"/>
            <a:ext cx="936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1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0312" y="4941168"/>
            <a:ext cx="936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rgbClr val="FF0000"/>
                </a:solidFill>
              </a:rPr>
              <a:t>2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Дело </a:t>
            </a:r>
            <a:r>
              <a:rPr lang="ru-RU" b="1" dirty="0"/>
              <a:t>№ 1 «О запутанном слове»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7200" b="1" dirty="0">
                <a:solidFill>
                  <a:srgbClr val="FF0000"/>
                </a:solidFill>
              </a:rPr>
              <a:t>«ОЛЕКОС»  </a:t>
            </a:r>
            <a:endParaRPr lang="ru-RU" sz="72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72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7200" b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7200" b="1" dirty="0" smtClean="0">
                <a:solidFill>
                  <a:srgbClr val="FF0000"/>
                </a:solidFill>
              </a:rPr>
              <a:t>«</a:t>
            </a:r>
            <a:r>
              <a:rPr lang="ru-RU" sz="7200" b="1" dirty="0">
                <a:solidFill>
                  <a:srgbClr val="FF0000"/>
                </a:solidFill>
              </a:rPr>
              <a:t>ОХРОП» </a:t>
            </a:r>
          </a:p>
        </p:txBody>
      </p:sp>
      <p:pic>
        <p:nvPicPr>
          <p:cNvPr id="4" name="Рисунок 3" descr="questions-about-websites-social-med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636912"/>
            <a:ext cx="3528392" cy="23938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Дело № 2 «Об уничтоженной улике»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b="1" u="sng" dirty="0">
                <a:solidFill>
                  <a:srgbClr val="FF0000"/>
                </a:solidFill>
              </a:rPr>
              <a:t>У</a:t>
            </a:r>
            <a:r>
              <a:rPr lang="ru-RU" sz="6600" b="1" u="sng" dirty="0" smtClean="0">
                <a:solidFill>
                  <a:srgbClr val="FF0000"/>
                </a:solidFill>
              </a:rPr>
              <a:t>лика</a:t>
            </a:r>
            <a:r>
              <a:rPr lang="ru-RU" sz="6600" b="1" dirty="0" smtClean="0">
                <a:solidFill>
                  <a:srgbClr val="FF0000"/>
                </a:solidFill>
              </a:rPr>
              <a:t> – это доказательство</a:t>
            </a:r>
            <a:endParaRPr lang="ru-RU" sz="6600" b="1" dirty="0">
              <a:solidFill>
                <a:srgbClr val="FF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3707904" y="1844824"/>
            <a:ext cx="504056" cy="432048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Дело № 3 «О черном ящике»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шёлк</a:t>
            </a:r>
            <a:endParaRPr lang="ru-RU" dirty="0"/>
          </a:p>
          <a:p>
            <a:r>
              <a:rPr lang="ru-RU" dirty="0" smtClean="0"/>
              <a:t>стекло</a:t>
            </a:r>
          </a:p>
          <a:p>
            <a:r>
              <a:rPr lang="ru-RU" dirty="0" smtClean="0"/>
              <a:t>монета </a:t>
            </a:r>
            <a:endParaRPr lang="ru-RU" dirty="0"/>
          </a:p>
          <a:p>
            <a:r>
              <a:rPr lang="ru-RU" dirty="0" smtClean="0"/>
              <a:t>карта</a:t>
            </a:r>
            <a:endParaRPr lang="ru-RU" dirty="0"/>
          </a:p>
          <a:p>
            <a:r>
              <a:rPr lang="ru-RU" dirty="0"/>
              <a:t>р</a:t>
            </a:r>
            <a:r>
              <a:rPr lang="ru-RU" dirty="0" smtClean="0"/>
              <a:t>асческа</a:t>
            </a:r>
          </a:p>
          <a:p>
            <a:endParaRPr lang="ru-RU" dirty="0"/>
          </a:p>
          <a:p>
            <a:r>
              <a:rPr lang="ru-RU" dirty="0"/>
              <a:t>ф</a:t>
            </a:r>
            <a:r>
              <a:rPr lang="ru-RU" dirty="0" smtClean="0"/>
              <a:t>арфор</a:t>
            </a:r>
          </a:p>
          <a:p>
            <a:r>
              <a:rPr lang="ru-RU" dirty="0" smtClean="0"/>
              <a:t>хлопок</a:t>
            </a:r>
            <a:endParaRPr lang="ru-RU" dirty="0"/>
          </a:p>
          <a:p>
            <a:r>
              <a:rPr lang="ru-RU" dirty="0" smtClean="0"/>
              <a:t>сахар</a:t>
            </a:r>
            <a:endParaRPr lang="ru-RU" dirty="0"/>
          </a:p>
          <a:p>
            <a:r>
              <a:rPr lang="ru-RU" dirty="0" smtClean="0"/>
              <a:t>верёвка</a:t>
            </a:r>
            <a:endParaRPr lang="ru-RU" dirty="0"/>
          </a:p>
          <a:p>
            <a:r>
              <a:rPr lang="ru-RU" dirty="0"/>
              <a:t>бумага 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emoticon-tris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844824"/>
            <a:ext cx="3827614" cy="3630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Дело № 4, рассказанное </a:t>
            </a:r>
            <a:r>
              <a:rPr lang="ru-RU" b="1" dirty="0" smtClean="0"/>
              <a:t>свидетелем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512x512b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51920" y="1628800"/>
            <a:ext cx="4783262" cy="4783262"/>
          </a:xfrm>
        </p:spPr>
      </p:pic>
      <p:pic>
        <p:nvPicPr>
          <p:cNvPr id="5" name="Музыка из к -ф Приключения Шерлока Холмса и доктора Ватсона – Основная тема (www.peta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283968" y="21328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Дело № 4, рассказанное </a:t>
            </a:r>
            <a:r>
              <a:rPr lang="ru-RU" b="1" dirty="0" smtClean="0"/>
              <a:t>свидетелем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512x512b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1628800"/>
            <a:ext cx="4783262" cy="47832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Дело № 5 «О потерянной паре»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клинопись</a:t>
            </a:r>
          </a:p>
          <a:p>
            <a:r>
              <a:rPr lang="ru-RU" b="1" dirty="0"/>
              <a:t>конница</a:t>
            </a:r>
          </a:p>
          <a:p>
            <a:r>
              <a:rPr lang="ru-RU" b="1" dirty="0"/>
              <a:t>календарь</a:t>
            </a:r>
          </a:p>
          <a:p>
            <a:r>
              <a:rPr lang="ru-RU" b="1" dirty="0"/>
              <a:t>шахматы</a:t>
            </a:r>
          </a:p>
          <a:p>
            <a:r>
              <a:rPr lang="ru-RU" b="1" dirty="0"/>
              <a:t>алфавит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95936" y="1628800"/>
            <a:ext cx="4248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Двуречье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ru-RU" sz="3600" b="1" dirty="0" smtClean="0">
                <a:solidFill>
                  <a:srgbClr val="FF0000"/>
                </a:solidFill>
              </a:rPr>
              <a:t>Ассирия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Египет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Индия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Финикия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«Дело для гостей</a:t>
            </a:r>
            <a:r>
              <a:rPr lang="ru-RU" b="1" dirty="0" smtClean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b="1" i="1" dirty="0" smtClean="0">
                <a:solidFill>
                  <a:srgbClr val="FF0000"/>
                </a:solidFill>
              </a:rPr>
              <a:t>Дано 6 спичек, как получить 4 треугольника? 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FF0000"/>
                </a:solidFill>
              </a:rPr>
              <a:t>Ломать и пересекать спички нельзя.</a:t>
            </a:r>
            <a:endParaRPr lang="ru-RU" sz="4400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Scratching-Head-Smiley-Emoticon-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3933056"/>
            <a:ext cx="2592288" cy="2538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/>
              <a:t>Дело № 6 </a:t>
            </a:r>
            <a:r>
              <a:rPr lang="ru-RU" sz="4000" b="1" dirty="0" smtClean="0"/>
              <a:t>«</a:t>
            </a:r>
            <a:r>
              <a:rPr lang="ru-RU" sz="4000" b="1" dirty="0"/>
              <a:t>П</a:t>
            </a:r>
            <a:r>
              <a:rPr lang="ru-RU" sz="4000" b="1" dirty="0" smtClean="0"/>
              <a:t>ро </a:t>
            </a:r>
            <a:r>
              <a:rPr lang="ru-RU" sz="4000" b="1" dirty="0"/>
              <a:t>семь неизвестных»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4" name="Рисунок 3" descr="0065b918a8c9ff0f64d4a152539daf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717032"/>
            <a:ext cx="3600400" cy="2880320"/>
          </a:xfrm>
          <a:prstGeom prst="rect">
            <a:avLst/>
          </a:prstGeom>
        </p:spPr>
      </p:pic>
      <p:pic>
        <p:nvPicPr>
          <p:cNvPr id="7170" name="Picture 2" descr="https://img09.rl0.ru/090c06063b26037375b434838915a12e/c699x466/img1.liveinternet.ru/images/attach/c/5/87/424/87424037_4826654_60b3b196dcb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9"/>
            <a:ext cx="4644515" cy="3096344"/>
          </a:xfrm>
          <a:prstGeom prst="rect">
            <a:avLst/>
          </a:prstGeom>
          <a:noFill/>
        </p:spPr>
      </p:pic>
      <p:pic>
        <p:nvPicPr>
          <p:cNvPr id="7172" name="Picture 4" descr="https://img07.rl0.ru/3a114e37810979f1fa6556f0864afd13/c490x500/www.featurepics.com/FI/Thumb300/20140803/Emoticon-31523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772816"/>
            <a:ext cx="1440160" cy="1469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114</Words>
  <Application>Microsoft Office PowerPoint</Application>
  <PresentationFormat>Экран (4:3)</PresentationFormat>
  <Paragraphs>43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Дело № 1 «О запутанном слове»</vt:lpstr>
      <vt:lpstr>Дело № 2 «Об уничтоженной улике»  </vt:lpstr>
      <vt:lpstr>Дело № 3 «О черном ящике»</vt:lpstr>
      <vt:lpstr>Дело № 4, рассказанное свидетелем </vt:lpstr>
      <vt:lpstr>Дело № 4, рассказанное свидетелем </vt:lpstr>
      <vt:lpstr>Дело № 5 «О потерянной паре»</vt:lpstr>
      <vt:lpstr>«Дело для гостей» </vt:lpstr>
      <vt:lpstr>Дело № 6 «Про семь неизвестных» </vt:lpstr>
      <vt:lpstr>Слайд 10</vt:lpstr>
      <vt:lpstr>Какая картинка соответствует твоему настроению?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23</cp:revision>
  <dcterms:created xsi:type="dcterms:W3CDTF">2016-12-13T13:37:56Z</dcterms:created>
  <dcterms:modified xsi:type="dcterms:W3CDTF">2016-12-13T14:52:04Z</dcterms:modified>
</cp:coreProperties>
</file>