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39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9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6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5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0178-EB72-4A9B-851E-A6D8D9839183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77E1-3578-4D76-9C16-AC0113087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O8Sy_I5LHb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-30469"/>
            <a:ext cx="91364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8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oDQxaH9dP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9"/>
          <a:stretch/>
        </p:blipFill>
        <p:spPr bwMode="auto">
          <a:xfrm>
            <a:off x="-2269" y="548680"/>
            <a:ext cx="9144000" cy="58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7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Людмила\Desktop\MxI9bPhhG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8"/>
          <a:stretch/>
        </p:blipFill>
        <p:spPr bwMode="auto">
          <a:xfrm>
            <a:off x="-33337" y="0"/>
            <a:ext cx="917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2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юдмила\Desktop\MdNBAE_Gq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2"/>
            <a:ext cx="9144000" cy="68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мила\Desktop\I4Z7zDAEpb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1"/>
          <a:stretch/>
        </p:blipFill>
        <p:spPr bwMode="auto">
          <a:xfrm>
            <a:off x="814" y="260648"/>
            <a:ext cx="9143185" cy="61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6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юдмила\Desktop\FfIEGIW17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4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HoJ-SBjn6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78"/>
            <a:ext cx="4270438" cy="68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дмила\Desktop\tFBchsfUS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r="13777"/>
          <a:stretch/>
        </p:blipFill>
        <p:spPr bwMode="auto">
          <a:xfrm>
            <a:off x="4644008" y="-27384"/>
            <a:ext cx="42484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0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мила\Desktop\FAJyf1_7J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620688"/>
            <a:ext cx="914845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94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Карнаухова Людмила Григорьевна</dc:creator>
  <cp:lastModifiedBy>Карнаухова Людмила Григорьевна</cp:lastModifiedBy>
  <cp:revision>2</cp:revision>
  <dcterms:created xsi:type="dcterms:W3CDTF">2015-01-22T01:43:35Z</dcterms:created>
  <dcterms:modified xsi:type="dcterms:W3CDTF">2015-01-22T01:54:09Z</dcterms:modified>
</cp:coreProperties>
</file>