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71" r:id="rId5"/>
    <p:sldId id="260" r:id="rId6"/>
    <p:sldId id="262" r:id="rId7"/>
    <p:sldId id="265" r:id="rId8"/>
    <p:sldId id="266" r:id="rId9"/>
    <p:sldId id="268" r:id="rId10"/>
    <p:sldId id="267" r:id="rId11"/>
    <p:sldId id="269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098E-3AA1-426F-AEF6-7441DFF856A2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51BF-9918-499C-ABC1-65149DA3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61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098E-3AA1-426F-AEF6-7441DFF856A2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51BF-9918-499C-ABC1-65149DA3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00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098E-3AA1-426F-AEF6-7441DFF856A2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51BF-9918-499C-ABC1-65149DA3849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2262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098E-3AA1-426F-AEF6-7441DFF856A2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51BF-9918-499C-ABC1-65149DA3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556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098E-3AA1-426F-AEF6-7441DFF856A2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51BF-9918-499C-ABC1-65149DA3849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5285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098E-3AA1-426F-AEF6-7441DFF856A2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51BF-9918-499C-ABC1-65149DA3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8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098E-3AA1-426F-AEF6-7441DFF856A2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51BF-9918-499C-ABC1-65149DA3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12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098E-3AA1-426F-AEF6-7441DFF856A2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51BF-9918-499C-ABC1-65149DA3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33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098E-3AA1-426F-AEF6-7441DFF856A2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51BF-9918-499C-ABC1-65149DA3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25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098E-3AA1-426F-AEF6-7441DFF856A2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51BF-9918-499C-ABC1-65149DA3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33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098E-3AA1-426F-AEF6-7441DFF856A2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51BF-9918-499C-ABC1-65149DA3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7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098E-3AA1-426F-AEF6-7441DFF856A2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51BF-9918-499C-ABC1-65149DA3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30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098E-3AA1-426F-AEF6-7441DFF856A2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51BF-9918-499C-ABC1-65149DA3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40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098E-3AA1-426F-AEF6-7441DFF856A2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51BF-9918-499C-ABC1-65149DA3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23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098E-3AA1-426F-AEF6-7441DFF856A2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51BF-9918-499C-ABC1-65149DA3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31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098E-3AA1-426F-AEF6-7441DFF856A2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51BF-9918-499C-ABC1-65149DA3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18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9098E-3AA1-426F-AEF6-7441DFF856A2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B2651BF-9918-499C-ABC1-65149DA38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02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b.ru/misc/i/gallery/93323/25380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2815" y="2011680"/>
            <a:ext cx="6828008" cy="379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791" y="121920"/>
            <a:ext cx="9144000" cy="1987295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социализация дошкольника, важность игры в социализации детей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5152" y="5276088"/>
            <a:ext cx="7546848" cy="1581911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д/с № 388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Приходько Елена Леонидовна,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Елисеева Ирина Александровна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Конькова Наталья Васильевна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2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010" y="201881"/>
            <a:ext cx="8893992" cy="1728519"/>
          </a:xfrm>
        </p:spPr>
        <p:txBody>
          <a:bodyPr/>
          <a:lstStyle/>
          <a:p>
            <a:r>
              <a:rPr lang="ru-RU" b="1" dirty="0" smtClean="0"/>
              <a:t>СТРОЙКА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30" y="1066140"/>
            <a:ext cx="4523560" cy="33926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78055" y="1208231"/>
            <a:ext cx="5791860" cy="434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8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38912"/>
            <a:ext cx="8596668" cy="1320800"/>
          </a:xfrm>
        </p:spPr>
        <p:txBody>
          <a:bodyPr/>
          <a:lstStyle/>
          <a:p>
            <a:pPr algn="ctr"/>
            <a:r>
              <a:rPr lang="ru-RU" b="1" dirty="0"/>
              <a:t>Ребёнок учится: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30036"/>
            <a:ext cx="8596668" cy="5314603"/>
          </a:xfrm>
        </p:spPr>
        <p:txBody>
          <a:bodyPr>
            <a:noAutofit/>
          </a:bodyPr>
          <a:lstStyle/>
          <a:p>
            <a:pPr lvl="0"/>
            <a:r>
              <a:rPr lang="ru-RU" sz="2800" dirty="0"/>
              <a:t>•	чувствовать социальные дистанции и пространство, занимать корректное место в коллективе;</a:t>
            </a:r>
          </a:p>
          <a:p>
            <a:pPr lvl="0"/>
            <a:r>
              <a:rPr lang="ru-RU" sz="2800" dirty="0"/>
              <a:t>•	владеть своими эмоциями, правильно их выражать;</a:t>
            </a:r>
          </a:p>
          <a:p>
            <a:pPr lvl="0"/>
            <a:r>
              <a:rPr lang="ru-RU" sz="2800" dirty="0"/>
              <a:t>•	учится находить выход из трудных ситуаций, которые моделирует воспитатель с обучающей целью;</a:t>
            </a:r>
          </a:p>
          <a:p>
            <a:pPr lvl="0"/>
            <a:r>
              <a:rPr lang="ru-RU" sz="2800" dirty="0"/>
              <a:t>•	примеряет на себя бытовые, профессиональные роли;</a:t>
            </a:r>
          </a:p>
          <a:p>
            <a:pPr lvl="0"/>
            <a:r>
              <a:rPr lang="ru-RU" sz="2800" dirty="0"/>
              <a:t>•	знакомится с элементами взрослой жизни.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97041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fikiwiki.com/uploads/posts/2022-02/1644895971_6-fikiwiki-com-p-kartinka-spasibo-za-vnimanie-dlya-prezenta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150" y="292608"/>
            <a:ext cx="9026790" cy="623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18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СОЦИАЛИЗАЦИЯ?</a:t>
            </a:r>
            <a:endParaRPr lang="ru-RU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638" y="1785769"/>
            <a:ext cx="10669434" cy="41701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идеологии и правил поведения, установленных в конкретном сообществе людей. Благодаря этому процессу человек понимает, как он должен действовать в той или иной ситуации, чтобы оставаться членом группы и приносить ей пользу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72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8206676" cy="5170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СОЦИАЛИЗАЦИЯ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41" y="768096"/>
            <a:ext cx="5157787" cy="854851"/>
          </a:xfrm>
        </p:spPr>
        <p:txBody>
          <a:bodyPr>
            <a:normAutofit fontScale="475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7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</a:t>
            </a:r>
            <a:endParaRPr lang="ru-RU" sz="7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5761" y="1622947"/>
            <a:ext cx="4357563" cy="49851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Первичная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 начинается с младенческих лет, когда ребёнок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 взаимодействовать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своими родителями. В дальнейшем этот процесс продолжается среди сверстников,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воспитателей, учителей контактирующих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ребёнком и имеющих на него влияние.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84156" y="1042400"/>
            <a:ext cx="4286564" cy="580547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Вторичная</a:t>
            </a:r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74428" y="1622947"/>
            <a:ext cx="4762052" cy="51070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Вторичная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 наступает после подросткового возраста и происходит каждый раз, когда человек попадает в новую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группу: поступает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вуз, устраивается на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переезжает в другой город или страну.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Можно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сказать, что социализация никогда не заканчивается — этот процесс протекает всю жизнь. </a:t>
            </a:r>
          </a:p>
        </p:txBody>
      </p:sp>
    </p:spTree>
    <p:extLst>
      <p:ext uri="{BB962C8B-B14F-4D97-AF65-F5344CB8AC3E}">
        <p14:creationId xmlns:p14="http://schemas.microsoft.com/office/powerpoint/2010/main" val="78314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/>
              <a:t>Работа в дошкольных образовательных организациях по социализации ребенка ведется в нескольких направлениях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9338200" y="908697"/>
            <a:ext cx="2508312" cy="2940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5780" y="2216913"/>
            <a:ext cx="9199776" cy="4641087"/>
          </a:xfrm>
        </p:spPr>
        <p:txBody>
          <a:bodyPr>
            <a:normAutofit/>
          </a:bodyPr>
          <a:lstStyle/>
          <a:p>
            <a:endParaRPr lang="ru-RU" sz="2400" dirty="0"/>
          </a:p>
          <a:p>
            <a:r>
              <a:rPr lang="ru-RU" sz="2400" dirty="0"/>
              <a:t>— Знакомство с правилами и нормами поведения в обществе; </a:t>
            </a:r>
          </a:p>
          <a:p>
            <a:r>
              <a:rPr lang="ru-RU" sz="2400" dirty="0"/>
              <a:t>— Развитие уважительного отношения к окружающему миру, к людям, к самому себе, к своей семье; </a:t>
            </a:r>
          </a:p>
          <a:p>
            <a:r>
              <a:rPr lang="ru-RU" sz="2400" dirty="0"/>
              <a:t>— Усвоение нравственных и моральных ценностей; </a:t>
            </a:r>
          </a:p>
          <a:p>
            <a:r>
              <a:rPr lang="ru-RU" sz="2400" dirty="0"/>
              <a:t>— Развитие позитивного отношения к труду; </a:t>
            </a:r>
          </a:p>
          <a:p>
            <a:r>
              <a:rPr lang="ru-RU" sz="2400" dirty="0"/>
              <a:t>— Развитие самостоятельности, а также саморегуляции собственной деятельности.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936737" y="723570"/>
            <a:ext cx="2787856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265664" y="5961888"/>
            <a:ext cx="1580848" cy="310057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086001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2317"/>
          </a:xfrm>
        </p:spPr>
        <p:txBody>
          <a:bodyPr/>
          <a:lstStyle/>
          <a:p>
            <a:pPr algn="ctr"/>
            <a:endParaRPr lang="ru-RU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30867"/>
            <a:ext cx="9100650" cy="483008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- ролевые игры являются самым важным средством социально-коммуникативного развития ребенка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504" y="2899392"/>
            <a:ext cx="3832328" cy="395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9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171" y="609600"/>
            <a:ext cx="9057831" cy="1320800"/>
          </a:xfrm>
        </p:spPr>
        <p:txBody>
          <a:bodyPr/>
          <a:lstStyle/>
          <a:p>
            <a:r>
              <a:rPr lang="ru-RU" b="1" dirty="0" smtClean="0"/>
              <a:t>ПОЛИКЛИНИКА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139" y="3179767"/>
            <a:ext cx="4712090" cy="35425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660" y="155328"/>
            <a:ext cx="3826491" cy="28698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54952" y="2998688"/>
            <a:ext cx="4379914" cy="30376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02783" y="3371602"/>
            <a:ext cx="3542506" cy="31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91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761" y="249382"/>
            <a:ext cx="8870241" cy="1681018"/>
          </a:xfrm>
        </p:spPr>
        <p:txBody>
          <a:bodyPr/>
          <a:lstStyle/>
          <a:p>
            <a:r>
              <a:rPr lang="ru-RU" b="1" dirty="0" smtClean="0"/>
              <a:t>МАГАЗИН «ЛЕНТА»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05854" y="1444443"/>
            <a:ext cx="3881438" cy="29110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86083" y="3137210"/>
            <a:ext cx="4542641" cy="34069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937275" y="642080"/>
            <a:ext cx="3703222" cy="25766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18606" y="3515533"/>
            <a:ext cx="3750810" cy="281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5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132" y="344384"/>
            <a:ext cx="9000870" cy="1586016"/>
          </a:xfrm>
        </p:spPr>
        <p:txBody>
          <a:bodyPr/>
          <a:lstStyle/>
          <a:p>
            <a:r>
              <a:rPr lang="ru-RU" b="1" dirty="0" smtClean="0"/>
              <a:t>СЕМЬЯ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21232" y="1815306"/>
            <a:ext cx="4457945" cy="334345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463" y="42223"/>
            <a:ext cx="4586734" cy="34400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79560" y="2606100"/>
            <a:ext cx="4716813" cy="35376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463" y="3584953"/>
            <a:ext cx="4586734" cy="314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50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461" y="265215"/>
            <a:ext cx="8596668" cy="1320800"/>
          </a:xfrm>
        </p:spPr>
        <p:txBody>
          <a:bodyPr/>
          <a:lstStyle/>
          <a:p>
            <a:r>
              <a:rPr lang="ru-RU" b="1" dirty="0" smtClean="0"/>
              <a:t>Транспорт 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21556" y="322458"/>
            <a:ext cx="3980542" cy="3576761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190" y="4295487"/>
            <a:ext cx="4677939" cy="244617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907258" y="334513"/>
            <a:ext cx="4101112" cy="35737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357" y="1350852"/>
            <a:ext cx="3473532" cy="289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8948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319</TotalTime>
  <Words>158</Words>
  <Application>Microsoft Office PowerPoint</Application>
  <PresentationFormat>Широкоэкранный</PresentationFormat>
  <Paragraphs>34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Trebuchet MS</vt:lpstr>
      <vt:lpstr>Wingdings 3</vt:lpstr>
      <vt:lpstr>Грань</vt:lpstr>
      <vt:lpstr>«Что такое социализация дошкольника, важность игры в социализации детей»</vt:lpstr>
      <vt:lpstr>ЧТО ТАКОЕ СОЦИАЛИЗАЦИЯ?</vt:lpstr>
      <vt:lpstr>СОЦИАЛИЗАЦИЯ</vt:lpstr>
      <vt:lpstr>Работа в дошкольных образовательных организациях по социализации ребенка ведется в нескольких направлениях</vt:lpstr>
      <vt:lpstr>Презентация PowerPoint</vt:lpstr>
      <vt:lpstr>ПОЛИКЛИНИКА</vt:lpstr>
      <vt:lpstr>МАГАЗИН «ЛЕНТА»</vt:lpstr>
      <vt:lpstr>СЕМЬЯ</vt:lpstr>
      <vt:lpstr>Транспорт </vt:lpstr>
      <vt:lpstr>СТРОЙКА</vt:lpstr>
      <vt:lpstr>Ребёнок учится: 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Пользователь</cp:lastModifiedBy>
  <cp:revision>29</cp:revision>
  <dcterms:created xsi:type="dcterms:W3CDTF">2024-01-12T02:35:32Z</dcterms:created>
  <dcterms:modified xsi:type="dcterms:W3CDTF">2025-01-28T00:37:53Z</dcterms:modified>
</cp:coreProperties>
</file>