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85" r:id="rId2"/>
    <p:sldId id="259" r:id="rId3"/>
    <p:sldId id="288" r:id="rId4"/>
    <p:sldId id="290" r:id="rId5"/>
    <p:sldId id="261" r:id="rId6"/>
    <p:sldId id="260" r:id="rId7"/>
    <p:sldId id="278" r:id="rId8"/>
    <p:sldId id="284" r:id="rId9"/>
    <p:sldId id="275" r:id="rId10"/>
    <p:sldId id="280" r:id="rId11"/>
    <p:sldId id="293" r:id="rId12"/>
    <p:sldId id="294" r:id="rId13"/>
    <p:sldId id="295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130A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81129" autoAdjust="0"/>
  </p:normalViewPr>
  <p:slideViewPr>
    <p:cSldViewPr>
      <p:cViewPr varScale="1">
        <p:scale>
          <a:sx n="61" d="100"/>
          <a:sy n="61" d="100"/>
        </p:scale>
        <p:origin x="8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A2ED71-AA9C-46B7-9208-6F1CA208029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E24DDD-7D1A-4BB9-A013-7095B7611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25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B684E-F4F6-48C6-9478-2ABCCBE20DE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3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EB787-1DAE-4C7F-B99F-BD1643CAB3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7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24DDD-7D1A-4BB9-A013-7095B7611E0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85DF-22C2-43EB-9F61-1137AD71CA7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ED19-F45C-48AC-A10E-64E3623D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C7A6-11B9-4FC2-B373-C6BC22C43F46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8D88-8173-4D8A-82E1-EFF21F1DE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090E-6627-4F12-896C-2478D79218E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05C9-A534-46EA-891E-ECB83CC32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423D-660C-4D1D-85C2-AF5C0DC8D75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A4CF-8C73-4D0C-89EE-47CB66534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03A6-BC79-460D-9D0D-5BA5AD710F0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9CCB-CFB5-4EB5-825A-DB9ABDE93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DB2C-FEBB-40A0-9263-9812986A379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749E-91ED-448A-A129-A99A5BDB5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E4F7-6FAC-44F3-92F8-7D775F3DC31B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AC31-E9C9-434D-B79E-3EA40DE60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CF98-292A-4012-93D5-EDB47D31B42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292C-9EB7-478D-AEAD-322C9957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CB29-F02E-4E00-AD95-79F99489D0A6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A762-7E73-412F-BBE9-C9DE8D77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C666-7F32-4538-88E6-A2854737765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46A0-79AF-408A-9945-A22360974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0"/>
            <a:ext cx="64008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9B427-61C4-4977-9C41-C62ACEC2B01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BDD24-38F0-4CD1-90BF-7AEF3BBED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rgbClr val="7727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373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Муниципальное </a:t>
            </a: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бюджетное общеобразовательное учреждение города Новосибирска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«Средняя общеобразовательная школа № 29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с углублённым изучением истории и обществознания»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«Педагогические условия для духовно-нравственного воспитания младших школьников на современном этапе развития образования»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Работу выполнила: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Калинина Наталья Владимировна,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классов,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учитель высшей квалификационной категории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Новосибирск – 2016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C:\Documents and Settings\Admin\Рабочий стол\Наталья Владимировна\золотое кольцо\P11700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537" y="1864776"/>
            <a:ext cx="3143250" cy="42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2483767" y="341768"/>
            <a:ext cx="4357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Поездки по святым местам</a:t>
            </a:r>
          </a:p>
        </p:txBody>
      </p:sp>
      <p:pic>
        <p:nvPicPr>
          <p:cNvPr id="7" name="Picture 4" descr="C:\Documents and Settings\Admin\Рабочий стол\Наталья Владимировна\золотое кольцо\DSCN0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65" b="6846"/>
          <a:stretch>
            <a:fillRect/>
          </a:stretch>
        </p:blipFill>
        <p:spPr bwMode="auto">
          <a:xfrm>
            <a:off x="404687" y="2207320"/>
            <a:ext cx="4857784" cy="35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2404" y="58376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Свято-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Боголюбский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монастырь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Палаты князя Андрея 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Боголюбского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6722" y="6114626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Церковь  Покрова на Нерли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8234" y="91875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Туристическая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поездка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«Святыни Земли Владимирской»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113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Наталья Владимировна\золотое кольцо\P11703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12450"/>
            <a:ext cx="4957052" cy="3717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" y="1187460"/>
            <a:ext cx="428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«Свято-Троицкая </a:t>
            </a:r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Сергиева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Лавра»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8643" y="4671240"/>
            <a:ext cx="3561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Святые места завораживают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330" y="328881"/>
            <a:ext cx="303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Поездки по святым местам</a:t>
            </a:r>
          </a:p>
        </p:txBody>
      </p:sp>
    </p:spTree>
    <p:extLst>
      <p:ext uri="{BB962C8B-B14F-4D97-AF65-F5344CB8AC3E}">
        <p14:creationId xmlns:p14="http://schemas.microsoft.com/office/powerpoint/2010/main" val="12193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962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</a:t>
            </a:r>
            <a:endParaRPr lang="ru-RU" sz="24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Обобщим результаты исследования. Мы выделили следующие педагогические условия для духовно-нравственного воспитания младших школьников: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положительная  эмоциональная  обстановка;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личный пример педагога;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коллектив;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 обучения: уроки  литературного чтения  и русского языка, окружающего мира и труда;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библиотека;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школьный музей;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культурные традиции русского народа;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внеурочные курсы: «Акция добра», «Маленький патриот», «Воспитание нравственных качеств»;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курс </a:t>
            </a:r>
            <a:r>
              <a:rPr lang="ru-RU" sz="20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ОРКиСЭ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«Основы православной культуры»;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поездки по святым местам;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отношения в семье.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260648"/>
            <a:ext cx="7488833" cy="654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Ответы детей на анкеты, проводимые в 4 классе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(самые частые ответы)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 ты думаешь, надо ли нам знать «Основы православной культуры»?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Да, надо. Ведь это культура нашего народа, его история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Да. Культуру своего народа надо знать и уважать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Да. Надо быть образованным и духовно-развитым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Да. Это поможет человеку очиститься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Да. Это поможет человеку правильно жить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 ты думаешь, что такое духовное здоровье?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Человек помогает другим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Человек совершает добрые дела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Человек спокоен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Человек чист в своих помыслах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 человека чистая совесть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человеке  нет зла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Что по твоему мнению самое ценное в мире?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Любовь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Добро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Дружба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Взаимопонимание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Семья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Жизнь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Какое действие оказывают добрые слова на людей?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Люди становятся добрее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Уверенность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Счастье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Желание помочь, отблагодарить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Что нам помогает сохранить хорошее настроение?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Люди с хорошим настроением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Юмор и шутки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Добрые слова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Хорошие оценки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вы1.xm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6"/>
          <a:stretch>
            <a:fillRect/>
          </a:stretch>
        </p:blipFill>
        <p:spPr bwMode="auto">
          <a:xfrm>
            <a:off x="1219733" y="2204864"/>
            <a:ext cx="6847409" cy="42464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нас хорошее настроение!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и у вас будет хорошее настроение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7767" y="869556"/>
            <a:ext cx="5125733" cy="1500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/>
              <a:t>  </a:t>
            </a:r>
            <a:endParaRPr lang="ru-RU" sz="2400" b="1" dirty="0" smtClean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456" y="0"/>
            <a:ext cx="4296544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868144" y="4868106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Познавать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это так интересно!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" name="Picture 2" descr="C:\Documents and Settings\Admin\Мои документы\Мои рисунки\vlcsnap-2014-10-12-16h43m59s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7" y="3732059"/>
            <a:ext cx="5572100" cy="31343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2870" y="6501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Нравственное воспитание младшего школьника происходит главным образом и прежде всего в процессе обучения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0" y="3228474"/>
            <a:ext cx="4536316" cy="332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706" y="3533160"/>
            <a:ext cx="4433120" cy="33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3873" y="924827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Воспитательная работа охватывает и  внеурочную деятельность.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Documents and Settings\Admin\Рабочий стол\Наталья Владимировна\ШКОЛА\Сема 2011\P1010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812" y="0"/>
            <a:ext cx="4714908" cy="374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9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Огромную роль в духовно-нравственном воспитании подрастающего поколения играет библиотека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5" descr="C:\Documents and Settings\Admin\Мои документы\Мои рисунки\дети\P113077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0" y="3372749"/>
            <a:ext cx="4334762" cy="32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886" y="3221442"/>
            <a:ext cx="4536504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179512" y="104775"/>
            <a:ext cx="8640960" cy="2143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Духовному здоровью способствует приобщение детей к культурным традициям русского народа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722" y="1176337"/>
            <a:ext cx="5203825" cy="31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Рисунок 6" descr="C:\Documents and Settings\Admin\Рабочий стол\Наталья Владимировна\Пасха\P1010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792" y="4114544"/>
            <a:ext cx="3429000" cy="27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Рисунок 5" descr="C:\Documents and Settings\Admin\Рабочий стол\Наталья Владимировна\Пасха\P10102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1308471"/>
            <a:ext cx="3571875" cy="28590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0" y="4340234"/>
            <a:ext cx="298779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Мастерим подставку для пасхальных яиц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-220620" y="6276278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Разучиваем народные игры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85285" y="4617014"/>
            <a:ext cx="267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Выступаем на концерте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8391276" cy="1643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доброты –  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  курса  «Акция добра»</a:t>
            </a:r>
          </a:p>
        </p:txBody>
      </p:sp>
      <p:pic>
        <p:nvPicPr>
          <p:cNvPr id="18434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571750"/>
            <a:ext cx="4071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857500"/>
            <a:ext cx="4714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57188" y="5572125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Концерт для ветеранов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4929188" y="5643563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Концерт для детей с ограниченными возможностями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F:\фото\Photo-0010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0"/>
            <a:ext cx="35004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F:\субботник, май 2013\Фото-0060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663"/>
            <a:ext cx="3500437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7" name="Содержимое 3" descr="C:\Documents and Settings\Admin\Рабочий стол\Наталья Владимировна\земля 1 022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697" y="2749824"/>
            <a:ext cx="2643187" cy="41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07504" y="2791387"/>
            <a:ext cx="6105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Мы любим и бережём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свою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Землю!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85903"/>
            <a:ext cx="4741418" cy="34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214212" y="4511419"/>
            <a:ext cx="34624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монументе Славы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День Победы</a:t>
            </a:r>
          </a:p>
        </p:txBody>
      </p:sp>
      <p:pic>
        <p:nvPicPr>
          <p:cNvPr id="29700" name="Picture 4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7008"/>
            <a:ext cx="4392613" cy="3687762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Наталья Владимировна\Монумент славы\P1180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78" y="3140968"/>
            <a:ext cx="4762381" cy="35719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83799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Курс «Маленький патриот» - это вехи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Отечественной истории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Мои документы\кунгур\фото Нины - Кунгур\DSC048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4130675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14313" y="571500"/>
            <a:ext cx="853415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Вся культурно-историческая судьба русского народа неразрывно связана с православным вероисповеданием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9242"/>
                </a:solidFill>
                <a:cs typeface="Times New Roman" pitchFamily="18" charset="0"/>
              </a:rPr>
              <a:t>                                     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Поездки по святым местам</a:t>
            </a:r>
          </a:p>
          <a:p>
            <a:pPr algn="ctr"/>
            <a:endParaRPr lang="ru-RU" dirty="0">
              <a:cs typeface="Times New Roman" pitchFamily="18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214313" y="5857875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Белогорский мужской монастырь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на Урале</a:t>
            </a: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643188"/>
            <a:ext cx="4429125" cy="3074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605" name="Прямоугольник 10"/>
          <p:cNvSpPr>
            <a:spLocks noChangeArrowheads="1"/>
          </p:cNvSpPr>
          <p:nvPr/>
        </p:nvSpPr>
        <p:spPr bwMode="auto">
          <a:xfrm>
            <a:off x="4500563" y="5715000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Колыванский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 Покровский Александро-Невский женский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зовый с орнаментом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розовый с орнаментом</Template>
  <TotalTime>0</TotalTime>
  <Words>273</Words>
  <Application>Microsoft Office PowerPoint</Application>
  <PresentationFormat>Экран (4:3)</PresentationFormat>
  <Paragraphs>111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Segoe Script</vt:lpstr>
      <vt:lpstr>Segoe UI</vt:lpstr>
      <vt:lpstr>Symbol</vt:lpstr>
      <vt:lpstr>Times New Roman</vt:lpstr>
      <vt:lpstr>розовый с орнаментом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dc:description>Шаблон оформления к 8 Марта</dc:description>
  <cp:lastModifiedBy/>
  <cp:revision>5</cp:revision>
  <dcterms:created xsi:type="dcterms:W3CDTF">2013-10-22T12:22:45Z</dcterms:created>
  <dcterms:modified xsi:type="dcterms:W3CDTF">2016-11-14T15:48:14Z</dcterms:modified>
  <cp:category>Шаблон оформления к 8 Марта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TC103516761049</vt:lpwstr>
  </property>
</Properties>
</file>