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3"/>
  </p:notesMasterIdLst>
  <p:sldIdLst>
    <p:sldId id="259" r:id="rId2"/>
    <p:sldId id="256" r:id="rId3"/>
    <p:sldId id="257" r:id="rId4"/>
    <p:sldId id="274" r:id="rId5"/>
    <p:sldId id="275" r:id="rId6"/>
    <p:sldId id="258" r:id="rId7"/>
    <p:sldId id="296" r:id="rId8"/>
    <p:sldId id="299" r:id="rId9"/>
    <p:sldId id="298" r:id="rId10"/>
    <p:sldId id="260" r:id="rId11"/>
    <p:sldId id="263" r:id="rId12"/>
    <p:sldId id="276" r:id="rId13"/>
    <p:sldId id="288" r:id="rId14"/>
    <p:sldId id="289" r:id="rId15"/>
    <p:sldId id="277" r:id="rId16"/>
    <p:sldId id="278" r:id="rId17"/>
    <p:sldId id="280" r:id="rId18"/>
    <p:sldId id="279" r:id="rId19"/>
    <p:sldId id="281" r:id="rId20"/>
    <p:sldId id="261" r:id="rId21"/>
    <p:sldId id="262" r:id="rId22"/>
    <p:sldId id="282" r:id="rId23"/>
    <p:sldId id="285" r:id="rId24"/>
    <p:sldId id="283" r:id="rId25"/>
    <p:sldId id="284" r:id="rId26"/>
    <p:sldId id="286" r:id="rId27"/>
    <p:sldId id="264" r:id="rId28"/>
    <p:sldId id="265" r:id="rId29"/>
    <p:sldId id="266" r:id="rId30"/>
    <p:sldId id="267" r:id="rId31"/>
    <p:sldId id="293" r:id="rId32"/>
    <p:sldId id="290" r:id="rId33"/>
    <p:sldId id="291" r:id="rId34"/>
    <p:sldId id="292" r:id="rId35"/>
    <p:sldId id="294" r:id="rId36"/>
    <p:sldId id="295" r:id="rId37"/>
    <p:sldId id="268" r:id="rId38"/>
    <p:sldId id="297" r:id="rId39"/>
    <p:sldId id="269" r:id="rId40"/>
    <p:sldId id="271" r:id="rId41"/>
    <p:sldId id="27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5674" autoAdjust="0"/>
  </p:normalViewPr>
  <p:slideViewPr>
    <p:cSldViewPr>
      <p:cViewPr varScale="1">
        <p:scale>
          <a:sx n="75" d="100"/>
          <a:sy n="75" d="100"/>
        </p:scale>
        <p:origin x="-12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C7C0A-F1D4-46FB-8FEA-6FB0F530B30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56A08-AC4E-4B36-AABD-6F79F510C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56A08-AC4E-4B36-AABD-6F79F510C8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5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5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6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08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7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0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6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9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1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4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0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2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3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40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4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C%D0%BC%D0%B0%D1%82%D0%B8%D0%B4%D0%B8%D0%B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3%D0%BE%D0%BB%D0%BE%D0%B2%D0%B0_%D0%BD%D0%B0%D1%81%D0%B5%D0%BA%D0%BE%D0%BC%D0%BE%D0%B3%D0%BE" TargetMode="External"/><Relationship Id="rId4" Type="http://schemas.openxmlformats.org/officeDocument/2006/relationships/hyperlink" Target="https://ru.wikipedia.org/wiki/%D0%9D%D0%B0%D1%81%D0%B5%D0%BA%D0%BE%D0%BC%D1%8B%D0%B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2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3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3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26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36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ru/url?sa=i&amp;rct=j&amp;q=&amp;esrc=s&amp;source=images&amp;cd=&amp;cad=rja&amp;uact=8&amp;ved=0CAcQjRw&amp;url=http://edu.zelenogorsk.ru/projs/eko/zvery/gryz2.html&amp;ei=z7n5VJq1G6GGywO3iYCgDw&amp;bvm=bv.87611401,d.bGQ&amp;psig=AFQjCNFFpInKzcZvR1_P9moijQtSEIhvMQ&amp;ust=142573856774199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32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3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4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jpeg"/><Relationship Id="rId5" Type="http://schemas.openxmlformats.org/officeDocument/2006/relationships/hyperlink" Target="http://fotki.yandex.ru/users/svetikhr/view/275645/" TargetMode="Externa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svetikhr/view/27562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hyperlink" Target="http://fotki.yandex.ru/users/svetikhr/view/275628/" TargetMode="Externa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Детские Писатели (фамилия, имя, отчество, годы жизни, фотографии). Корней Иванович Чуковски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12073" r="11682" b="7296"/>
          <a:stretch/>
        </p:blipFill>
        <p:spPr bwMode="auto">
          <a:xfrm>
            <a:off x="1501732" y="1018167"/>
            <a:ext cx="6516000" cy="47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-fotki.yandex.ru/get/5205/svetikhr.ed/0_434ac_a80b5bf5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6376" r="7693" b="8291"/>
          <a:stretch/>
        </p:blipFill>
        <p:spPr bwMode="auto">
          <a:xfrm>
            <a:off x="683569" y="116632"/>
            <a:ext cx="763284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-fotki.yandex.ru/get/5105/svetikhr.ed/0_434b7_cd382c70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7244" r="6566" b="16637"/>
          <a:stretch/>
        </p:blipFill>
        <p:spPr bwMode="auto">
          <a:xfrm>
            <a:off x="1115616" y="116631"/>
            <a:ext cx="7056784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Обитатели водоема - Презентация 14408/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" y="49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5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Земноводные - Зоология - Иллюстрации - Биология для 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1836"/>
            <a:ext cx="842493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effectLst/>
              </a:rPr>
              <a:t>Метаморфоз </a:t>
            </a:r>
            <a:r>
              <a:rPr lang="ru-RU" b="1" i="1" dirty="0" smtClean="0">
                <a:solidFill>
                  <a:srgbClr val="FF0000"/>
                </a:solidFill>
                <a:effectLst/>
              </a:rPr>
              <a:t>лягушки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Фотопорт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4" y="188640"/>
            <a:ext cx="4671413" cy="31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Микролягушки &quot;Secret worlds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2"/>
          <a:stretch/>
        </p:blipFill>
        <p:spPr bwMode="auto">
          <a:xfrm>
            <a:off x="3851920" y="3080629"/>
            <a:ext cx="512218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Обитатели водоема - Презентация 14408/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Растения водоема - Презентация 14408/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Растения водоема - Презентация 14408/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битатели водоема - Презентация 14408/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Растения водоема - Презентация 14408/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Подводная охота - Страница 310 - Охота и рыбалка - Центр Тяжести - Страница 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61"/>
            <a:ext cx="9131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1" y="-20434"/>
            <a:ext cx="9142183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>
                <a:cs typeface="Aharoni" panose="02010803020104030203" pitchFamily="2" charset="-79"/>
              </a:rPr>
              <a:t>Ганс Христиан Андерсен</a:t>
            </a:r>
            <a:endParaRPr lang="ru-RU" sz="5400" i="1" dirty="0">
              <a:cs typeface="Aharoni" panose="02010803020104030203" pitchFamily="2" charset="-79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2230234"/>
          </a:xfrm>
        </p:spPr>
        <p:txBody>
          <a:bodyPr>
            <a:normAutofit fontScale="92500"/>
          </a:bodyPr>
          <a:lstStyle/>
          <a:p>
            <a:r>
              <a:rPr lang="ru-RU" sz="88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Дюймовочка</a:t>
            </a:r>
            <a:endParaRPr lang="ru-RU" sz="8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dyujmovochka_tanec_dyujmovochki_vmusice.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41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-fotki.yandex.ru/get/4604/svetikhr.ed/0_434b8_f87857f6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16341" r="7255" b="12395"/>
          <a:stretch/>
        </p:blipFill>
        <p:spPr bwMode="auto">
          <a:xfrm>
            <a:off x="1259632" y="108283"/>
            <a:ext cx="6696744" cy="66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-fotki.yandex.ru/get/5201/svetikhr.ed/0_434b9_3b7b482f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8860" r="5980" b="9633"/>
          <a:stretch/>
        </p:blipFill>
        <p:spPr bwMode="auto">
          <a:xfrm>
            <a:off x="971601" y="88900"/>
            <a:ext cx="7272808" cy="66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Майский жук сх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5668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2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Выставка бабочек в Гродно Дети и родители Грод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r="4796"/>
          <a:stretch/>
        </p:blipFill>
        <p:spPr bwMode="auto">
          <a:xfrm>
            <a:off x="107504" y="188639"/>
            <a:ext cx="4521200" cy="47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Прекрассные бабочки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r="10417"/>
          <a:stretch/>
        </p:blipFill>
        <p:spPr bwMode="auto">
          <a:xfrm>
            <a:off x="4427984" y="2568260"/>
            <a:ext cx="4525516" cy="42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3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Исследование процесса превращения гусеницы в бабочку в домашних условиях Исследовательская раб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488832" cy="650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ФотоТелеграф &quot; Портреты насекомы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9" y="116632"/>
            <a:ext cx="917716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2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к Зрение в Научно-Техническом слов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63563" y="0"/>
            <a:ext cx="8580437" cy="1143000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Строение глаз насекомых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760" y="4568726"/>
            <a:ext cx="824440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Фасеточное строение глаз насекомых . </a:t>
            </a:r>
            <a:r>
              <a:rPr lang="ru-RU" dirty="0"/>
              <a:t>Фасеточные глаза состоят из особых структурных единиц — </a:t>
            </a:r>
            <a:r>
              <a:rPr lang="ru-RU" dirty="0" err="1">
                <a:hlinkClick r:id="rId3" tooltip="Омматидий"/>
              </a:rPr>
              <a:t>омматидиев</a:t>
            </a:r>
            <a:r>
              <a:rPr lang="ru-RU" dirty="0"/>
              <a:t>, имеющих вид узких, сильно вытянутых конусов, сходящихся своими вершинами в глубине глаза, а своими основаниями образующих его сетчатую поверхность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Фасеточные </a:t>
            </a:r>
            <a:r>
              <a:rPr lang="ru-RU" dirty="0"/>
              <a:t>глаза </a:t>
            </a:r>
            <a:r>
              <a:rPr lang="ru-RU" dirty="0">
                <a:hlinkClick r:id="rId4" tooltip="Насекомые"/>
              </a:rPr>
              <a:t>насекомых</a:t>
            </a:r>
            <a:r>
              <a:rPr lang="ru-RU" dirty="0"/>
              <a:t> неподвижны, расположены по бокам </a:t>
            </a:r>
            <a:r>
              <a:rPr lang="ru-RU" dirty="0">
                <a:hlinkClick r:id="rId5" tooltip="Голова насекомого"/>
              </a:rPr>
              <a:t>головы</a:t>
            </a:r>
            <a:r>
              <a:rPr lang="ru-RU" dirty="0"/>
              <a:t> и могут занимать почти всю её поверхность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9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-fotki.yandex.ru/get/4506/svetikhr.ed/0_434ad_6f5ff08d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6716" r="9033" b="18391"/>
          <a:stretch/>
        </p:blipFill>
        <p:spPr bwMode="auto">
          <a:xfrm>
            <a:off x="1409700" y="127000"/>
            <a:ext cx="67056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-fotki.yandex.ru/get/5202/svetikhr.ed/0_434b5_c166e0dd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7606" r="6653" b="10776"/>
          <a:stretch/>
        </p:blipFill>
        <p:spPr bwMode="auto">
          <a:xfrm>
            <a:off x="827584" y="116632"/>
            <a:ext cx="7598008" cy="66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-fotki.yandex.ru/get/5204/svetikhr.ed/0_434b1_d51aeb25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15666" r="7372" b="9808"/>
          <a:stretch/>
        </p:blipFill>
        <p:spPr bwMode="auto">
          <a:xfrm>
            <a:off x="1331640" y="0"/>
            <a:ext cx="6696744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5203/svetikhr.ed/0_434aa_dc112cef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t="9435" r="7006" b="5371"/>
          <a:stretch/>
        </p:blipFill>
        <p:spPr bwMode="auto">
          <a:xfrm>
            <a:off x="835845" y="0"/>
            <a:ext cx="770485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0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205/svetikhr.ed/0_434b4_c25a308b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7121" r="8176" b="5907"/>
          <a:stretch/>
        </p:blipFill>
        <p:spPr bwMode="auto">
          <a:xfrm>
            <a:off x="1043608" y="127000"/>
            <a:ext cx="7142398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схема норы полевой мыши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схема норы полевой мыши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data:image/jpeg;base64,/9j/4AAQSkZJRgABAQAAAQABAAD/2wCEAAkGBxQTERUUExQVFRUVFBoXFxQXFRcVFBQYHBgbFxgaFR4YHighGBolHhgXITEiJSkrLi4uGB8zODMsNystLiwBCgoKDg0OGxAQGy8kICU0LCwvNCwsLCwsLywsLSwsLCwsLC0tLSwsLC8sLCwsLCwsLywtLCw0LCwsLCwsLCwsLP/AABEIAJAA3QMBEQACEQEDEQH/xAAbAAACAwEBAQAAAAAAAAAAAAAAAQMEBQIGB//EADkQAAICAQMDAwIGAQMBCAMAAAECAxEABBIhBTFBEyJRBmEUIzJCcYGRUqHw0RUzYnKxwcLhBxZD/8QAGQEAAwEBAQAAAAAAAAAAAAAAAAECAwQF/8QANhEAAQMBBQYGAgIBAwUAAAAAAQACESEDEjFBUWFxgZGhsQQTIsHR8DLhFPFCIzNyUmKCkqL/2gAMAwEAAhEDEQA/APt+NQjBNGCEYIRghPBCRxIXOCEVjQltwlEKHVakJQPcglR/qKjcQPvWZvdCtrSaqn07qAdGIPKnjnurG4yL/wBQNfzY8ZDHhzSRvTtGXTGErTGbLNdYJowQopZgoJPYYpToo5tUqmifBP8Aiv8AqMlzwEwwlThsoFKEwe+AMohMZSQXWJNGCEYIRgkjBNLBCeCEYJLh1sEXVirHcfxjSTwQnghLBCDgmi8EkrwQk44NfGJMLmKQMAR5F5LTIlMgihTaTAmEli9bkWbTMATZray90cFdjD7gkGv5Gc9taeg02V+5Ylb2TYfX6PuG1eT/AO2xFNPDOChNBuBtVlqQBD+5WJYqDR91eM5bzrN7p24RE5HZOJ0riuu5eAeKx/X3avcdF6iJow1jcbtQRY9xqwO2dljagiCa1zXA8Q6FP1TqKQRmSQkKPAFsxPAVQOSxPAGbPeGiVIaSYGKwl+t4CSoi1ZYDt+FlF/x7f4zHzzE3T0+VsfDWoMR1HeV5rrP1nGIakWbTu8qsyzRlaj3g7rHDA7QKHg5i57nMJiZgiKjLPgt7Kxc0iRQcQDXMSMVr6HqSzayNFljdBp0ZmV1om7oC/LKv9Xkh7TaAmgpU6jKu2vBTLW2ZOc8fsLUh6kQq2pJILLz+os7Kq9vHBx+cW+nOTA4kcoqkbG8ZB+xK19O9Up71/v3/ALrOq9BhcxEqyzUMsugJAJu4H+w/z2xkgIRvGE1hCYxoTwSRgmjBCMEIwQucalPBCV4IReCEicEJA4IReJErgze7ae5Fj7jz/wA++KYMJrF0euOxlPBimCH91qWUg+P2v3/8N5zB8Ag5HoT/AGtntl06j71y7KxPqwAJGoBL3E0FIUWTZPgmwPtidaN/L3FdyQGQz+/peF0s07zSSwoZojMJhJWyErXdFPvk/aaHFoeb7YGyJMjE1rjy/pdwuANa4wcNv3etOH6ci1h3TzDWkSur7W9KODyVVFst7lA9x/6Z0i6ZANdvwsBaeWC0N/8AYTyGA191f0/0bAdzCBNNKrn0ZoGIk20NrMexJN2psEDGGh3pd2UvtjETI3RyUfWxLqYfw7UmshdZUqgs6qaLw7rAJBPBvY1XYomXAuBs3Y5HWPsGCNQlZEMcDNDn7H7grOk6zDslctIpTYk0Ul74z+hbQdrBBscGrzBrgDBbDqUoSdxmo7Zq3MJimsK1thjgVBEWjTaix7PUoFggNG7AuyfAv4yg8ThXh8p+u9IME6UVTrHQdFw08OlEZ4ZmRVa7G0LXfz/znLtGhovF0Ac0M8Rau9IJJ0xVOH6U04Cy6WSaOk/LME1pQBFIr7lrxVecyayxcb7I3gQeYE70G1gEOaO3aFa+neoz/ijBP7j6AljcoEkC8BkmCkgOCRyO/PHGXYF/mEEz7f2ptmMDLzeP6Wr1jrcMDKskqIx7KWG48g9vuL75ravEwPlY2bHPo0E7hKoaj6ghmiuF0cnURLww9p3IT5+AcytbVpYbxioxpQEGa5LVti5rwHCKHEH3CvafW7tS4HYIijmrJLOx7eFA/wA5q20Bft+1WRZ6Z+0W0M6VmgnBCeCEYIRghLBCMalGCaW3EhG3BEKJqUHnwST5+cRdqkBC4ecAgFhzYHPnv85HmCm1XcJEqPp8/qbiCCAwHHP7Fb/5Y2OvVTcwtiftVF1qliLl1j2e4O5pQR4Y+Aex/nJtYuGTCGEAwV4zTTauRpGh0/tNoZZ2IjZL3xui1ufaJHHFXtXnxnNZWTokiMc9di7Hi6IJjdU6GgwmM+yodR6Sq/h5Sk+r/LEyyNvIBBUiGKNYii7gDZdR+rv8BsrjQGCp1BndiLvbYU7Or5FDMba5klwgbt615vpmXeZTDHNKzFl1BneCaIE+xEAVggVaBAJBo/NZb7FxaRII2gk8wRMZYQps7VgMTAzETJzrM1UP0f6UcrsRI05bYwQtJGsbSPteyF3LuVgWAoG+2ZWcNJAEnX4qetSrtrz2wIj4yiadzyXs9XoxIpDbgpKn2sVb2sGHK89x285u6zDvyAO9cgdGCp6+GPVBlBZZIZPbIAQ8Um0MCpPcFWFjsQSDlODXC6fpxBCLpYK4FZf4OLVuY5wYddCtGSI7JNl8PEf3xE+DYBJByCGv/wBK2AJy27dh68IKq+6zECrVGx1elBE0bauIdp4QBPXb8yL9xHHKH54yD4dzTLTI314HPjzVi68ANNdDTrhzWZr/AKhGpRIUj/FP6hYp+HlAVbOyy5UIQOCxPcHjIcLZ4hgp/wBwHvj3Oxa2NlccS+R07yDGma2dDopwixQ6eLRQLdksHdQSSdiL7Q182xNX2ObGzea2hA3acaDkVi9zZJc6dIz+Bw5Kp0rTCnh0LE73vU9QYh3duxWM8Bn4oftQdvjHeoAwQ1UWyA60ENyGZ9wNvAajd0fTYtIJHUMQxDNY3uDQUmwNxvkkknucQe1lB0NeSzvOfDRyGHJRda6fA0BE0TTBRwdpknAJv8th7gbrsfGBfFLvCledI3qmOeHek8MlDp9HNpXZow+qRhVO4E8ddgpalkXsOSGFclsTWGzJczrPQ17FJxa5l2g7H4+4LY6f1MSMU2ukigFkdaIB4sHswsEWDm7Hl2IhZOYWwuesa/0lHItiFUHyxIAA+e94rW0uAbaIYwvwyrwVjS6xWqjd3XINgEixXjj/AHxtccEi04q1milGCEYISwRCMEIvBJRySgX34F5DnQmFk9Z6ikYDMygDcDuIC8r+6/HN1mHiLVrYGde37WjAQCcMCvC9b+qo2cppJH1CgxyxiKN3KurFStgUy16fnj55GYWtkSYaKSOYrTrX4XZZMcalhwOwdY2zC9D0f6hMSH8TBJCjS7TKXSRY24QCXbzGDQonjkc5tYvDZDQIGhwoMaLC1s3Gsimmn3QlWvqjTEyLIUeRBEwV0USnTyG6lWM/rJBq6NV9zmrhPqaJ3Y8MkeHMfjjIziRvy26qeH6t0g2q+oCtQH5itGWNc8MB/wDWZNtJFQ4RqCk/w1qD+J4Ceq2U1UbIXRw60TancDQ8V3zVtox4lplYQZhPTTK6K69mAYWCDR57HtlDCqbgWmCotHoY4t3pRom8lm2qF3N5LV3OUSXYpFxOKmZOMghMELJ12+SCpCkD71q2Lxg+oNgJBW91KKv91c5z2jQWxaRypsoZlbMLWunEdeqyep9KkdtPG/YEhdRET6umk954sfoI2pZPPYjnM22DgQL0tzHEmRWgnAZUg0W7XshxaOBwOHXNbHSOpt6Mvr1v0zMsjAUHAUOrgHtuRlNfN512RNWmpXLaMgiMDgvOdT+q9St36WnG1ZCNj6mRIWsCSQKVCgEc88DOS08Q6QJx3cpJqYyHBdDPCtImS7dQcz8KVvpmec3qNVJJGJFIQqpiniqyCiEbSSa5LCgD54ryQaurmJy9p4JstLKy/Btd+B4jtB2r0sbqG9JPa3p2FC0qjt4Fd/GaYnDisHE4uXlem6CJfwUiip31MiTTg7i7okokDNfIZk4H2GTdHltGh7HHiul7vU6gLYEUGeH72r1C69B6m8NEIm2l5KRGtQdyE/qFHx5vKLgBLjAG1cpBEbVlx9XieV20avqJXAVmG/8ADLt4tnPtFbudtsaxD11Y2pzIinvsHZVccGw8XRjhB5YnBPSo6zOI39ecgCaZ/wDudOKvYiDySbC3fNk/NsBwbxJ7D7A3pktcKiG9Sq2t+n5Z33SPMwjdiqF1Qs1rtkjK8Ku31BsYE8jnGbMO37/scFItAz8QBO/D53UU0PStZp2/JnimXaAsUy+nJsUAbQ8fB/8ANs44xeWWu9L4nI195RNi+JBb1Hz1V2D6jCELq0OmfgWx3QMxHZJOx88Gjx2x+aWj1jiKj5Cf8Zzhes/Vux4hbyMCAQbB5BHY5u1wcJC5zRdY0IwQkTghV9XrI4lLyuqKO7MQB/vkue1uJUlwGK8lF9RTzSuNHC08ZoiaQmGEBgBSmiZBY3cD55zml5deaabZ5BdRsiGi8Lu+p5ZaVUo+jFkZZNdIdUy3tjICadb+E8ntySe2ADbManVPzGt/2xxOPLDpxV5Okj0kiaRiI3VwUqJva+9VpONoAVfuBmLgDXJU58kuInfXrT7qr8OljplKJUm7cNq09/q3D91jg/xmlmQTHvofZZvtDSuC8/F9IxPJJsOr0wjcKmzUMsTjaDca2QFskUQO2M2FkcWj7uTNoDDnNaT14xC5/wCxZqk9LV6lPSagupRNRFLShrW/cVNkcG7GO4BQSONFbCwEG7E/9J+ZVTofTUmkAeNYZmiWaPU6UtBvRvbbxnlWBB4YEf74gy8Q20EnGcCOWGwg10V2lo4NlxvZeoeocceRW+g1kBIatZHzRG2KdfgMD7JB9xt/jNHMtAZaZGhp1ryjiucCzIoYO3Dn93qpretzyI0Z6dPUiFTvlhjQA2DuZWJXjyBg5zxSBxP6VNsiDN5vU9IqpINbrkQVo4yqrwo1e6Q0O3ujAJ+95m0WgAuFsaQR1k9k3sYa367jHOPZeX+o/q91mpyYV2caafTK4MitdlmZQynja6ngg3k2to8HAjiI7Ge+xbWVjdZfcDvBoOMGuwwVr9H+tdPJFTuBPtbekAeaiOLQhfd4P95QcXCIM7AQotLG0B9LSRqRTXFbPSo/Wd5ikiJJCkf5g2PJW73Mn7eGrnnvmtm0mpEZbeMUWVoboAzB5bF5TU9J1qzRI+lg1EMFqJZCqlkHuDWbKtQUEURa35rMfINnWRA1w484GxdJtWGSHRnuOH3UaL0qJrSS6rpktduxpZHVaJIJCrRP8ZTQXC+HN4CRzkA8lzE2f4lx4D5Kh6jCREfxuuRIzwViAgVhtNqWZmY3/wCEjtgCyZdaTsERyCA5kgMaSdtd1B+1COo9PMA06QNJAtUqaaRohzdg7e92b++a+aTS4SNy0ueJvX6gnWB0MUVOHSacG4OlyysrcNMoReR3/ONkAGu2Q2QJYwDfA7SpLrRpmQ2dIy/4yVo6eDU6ljHqJ109IGMGmveFJoEzN4O1uFUEX3y7pP5HpA5qAGM9RF7fIHeTzjYrE3QJB+XDKkUBA9oRvVj8tsbdVk+7cwPJ85naeHY/Hd+tg3KxbYE47qfoDQBQn6UYan1k1JUervIMYaQgm2j9TcPyyT2INcfGH8WyBnCs0pXXWddVX8gFl0jqI5XSeq3dZpQakCLJLEG9LcaosKIvwDwCc3rEBcwKF0ZYlyWV2iCFQ25FPe1B4JBJ5rnFcrJxReAoB8q3p4tqgXdAAk9yfJP3OWBAhJxkypMaSRwQqHUtIswCl3XaQxEcjI3IIG4rzXf/ABmTi11MxVW0xiJ3rzGk0kUTNJq4AqKu4zTv6uxrA2qzsd3HkAdvvnLZB7HS8U4dMSeNV1OeGN/0TBNPTifdXR1GfUhW0+mjCKd0cuoYryOLVEBPYsOarNQXWslpAApUSZGNMlkGFk+Y6DmIk8TQd1Yl/HV7otNLanhZJIiOO1lWv+eMHWL3YkHh+0Dyx+LjxH9rPTqmoSMq+ikhCx7Vk3jUIpApd6pTlRwScycy0DSS0cCexHvzWos7z/yBnSh4TAWR1zp+n1LDVx6jSsfTEbs8jp6ZFktA6HdGx3c2O1fGDmsIgOxxkT0KXmhh8u0BFcC0GRoQY5hRdP8AqLWCaKGA/jY4tqSSpGCJh+8mQsFRksADm+/msoB7ouTAzNB19sFX8YBpc6WzhJiN9JNcwF6TW6nVemZJ5YNCn2/OkH2LNtUH7AH+TlvF0et0bvpJWLGWcgVcdBTrWeSp9F0swMj6ZFjEhBOp1W555vH6Bt2oB2F+ewyWl0Q30jmVq8NgB5wyaMN5OfNXm0D74xPrZ2dywRYlEaXt3HsCeOa3Guw74GzaYDi48Y7QspZHpZTaT7QOnFeb+s9RqolVNSbgUkrrIxtN7TtEw59L/SXAN3wFybVtoG0Mjr2r0W3hw0k3ae3ueELE+m52jV5Ym07lidsjMBIhCHcxsdzRpT8d+c4fMAIkkEzjiNKrstA0zOFJinsa7z2Xs9J19tTHsTSjUuhIZmKrpgwcqCHIO7tftB7HO6ytbZwoOJPYAVA2wuPyfLdIfdbxnDRWdDqdXqIrhOlgS2USJvmoqShCqVQcMCO/jNvW6pdH/jB6k81i5tmD6yTwjrJ7JSR6qISbNRJK8aCQiSFBFJ5KIy0QaBA5NWLvIdZv/wAXO5iOyYNkTVsA0xwUP1Eyyzab1dn4f0nlaOQMRIQoJA28M6oWO03fPxY0c4S0n72Ssmls3cZ07cVR6x9K7iG0kMQjKKype1GYtbeoLvaUoDbyOe/bOa28N5rw8NHHEcIM7iQulniZ/wB01r9w967FxpvpWeLViSGKGMeoDuXaYhEOGVlK72cgn3WOQPHfYWLw+b1OIikQBN2OCTvEMcyprG2elO/x7B5I422MxDTsxVSSdxC+4J8Dat0PvmxpkuGJyw+1U+mgWNFjQVGihQPgDgDnAbBAQiWVgyAIWDE7msDZS2CR5siuPnEZgQE2gVJMe6kmlVRbEAWBZNCzwO/3xOc1tXUUyq2ncwrGkjtIzsVD7OSaZhu28AAAi/sMbaAZqy29JaIACuucpRCh0jyFpA6qFDfllWLF1oG2BA2m7FWe2NocMT0/fwgxCtZSSMEJHEULA1vU6h9SGOpp3CIsilSWvbuk87VUM38D75zutAG3jTf3PdbmzdeuE4ceX3FZmg6eBMj6hjNKsxHqyMoQEpf5MfIQfp+/Y3nnjxX+oGmKHGakRugDDAxrC3uta1xZSRvOOu3PLKFb1WteJ1CgEndK6h/aAbBI2qWYBqFV3YHxkm3cHAtqIvGKjbSYp/yM1pKGMZaAicKDXvHwu9P151DCSMko21mtV2irDSj/APmGHK974ujm38y0sbMm0Ex212k6Nw6qf47XOF0xPHgDmtqLWKTxf6tvII52hv64OdY8Uya0rFd09lzGzcFV1celDGSRYAyL6hdlTcoHZiSLHbv9s0NswCSfuS0FpbXQATGGJjcszT9T1Gq50ypFBZAnlBLycfqii49t1TE812rMnPe86DrHsqfYts/90mdPYnLkpG6E4eKQSCRxIpleYbyUF2IVHtjY2OQMLjcRic8SdiBbQC0UGzPedPsLfrNMFhNFxeRJThDjiq78c9v7+2F4gIGK8v1H6T0m6MroIJC0gVzQQIp/U5Fe7t2xBxihH0rpbb2kyXff7Xp9LGFUKoAUCgAAAB4AA7DGx+K5nkuMlSk+fGayUoVaSZjII/TJjaNiZLFA2AFI7mwSf6xySdiA0ATmsuPTRyRHSMSjw0Frh120Y5Iz54rkfcHyMyBa4eVaY965LczZPFqBIPKuI4ftRazX6iBKn2lT7Rq4x/3ZPCvNETwL22QSObNDGb7BUyORHsd/RFnZttD6d8bNAf6W2Z6ZF5O+6YC1FC/cRwL8ZtMxC54NSpn/AI7f5wIQEo3Fd/NXkghEKLXSskbOqGRlUkRqQGcgcKCeLP3x7kATRZ3UukjVCF2LRslsFKo4G9drBwwIJF9xkFt4CaHYtGvuExXarfTNINNAELllQMdzUKWy1ccBVHA+AMdm0MF0KbV9916IVvTyq6h0IZWAZWBsMCLBH2rLaQRIUlSgZSSeCEYISIxEIXmPqmMrLBMS3px+qshA3bA6qA5HkDbR+zHOHxDJxmNmPBdvhqtLQJNIGqyT1tZAhJBuNlsCRmTd4fahWiFPft25zyRYW10BxJgUgOoNLwIJldZsfLJgHEZaZgkg0+ws3U9chV1SCbTV60p2hzCCjqCQWJO1txPcUSPGLynX5IOdYI/6eOzVZ3XAG9IoCZGc7I51K50vUDOxb0ZNS5K+9Y/yto5CmyEJB9pYG+xGdDrG3tiLQYjCkDdWsbIwzWgHk0FOOfGuhFOq1H0Gumk9QwQQ2e8kpcgV7fbGosjcwu+QSDmh8GHOL3kVypQaTmKYZcVmbRjBcD8NBOusUwjRX0+mDt9SV/xE0asIVcbNNG1ezbGt1XAs2ePGdoaYnExnuXP5rQ70emcTi7bp0G+V6PRxsEG8AOVG7byoNchb8A5bWkCFg9wJpgpi4FAkAseATyT34+cowImijFdnHSqSqTae3V9zDaCKulN1yw8kVx/JzNzATJNQtARopawkZJLvaMKUhKSUVlAUSlNcpC8h1vXdRj1Ehjj3RKAYkWMOswrkSPuDRvd9lIoDvmVp5od6BIOcinAivNdNnZ2JbJNfuWfMbitrqGkSeFHlgLOtMqgj1YmNA7GsURfe/GdBAc264ArFjyxxa006aqtqdJNApKv+IgCn1IZeZNv7vTf93F+1hz2sZl5Rs62ZoMiZHPEdRsWjXWbzhddlGE7f7VecPoo1lik3aUFbhk7ojsADE/cAbv0MDxwCOMRYWC8zl9w4ckS21MOEO2bNnuOS0vqPrKaWD1GAIZlQWQqW3bex4RfufkZraOIbIWDGFzoC8VoOvamRE9GAwQxVHE8UkcmkciiN7SKrCIL7bHnt4zN14icBrhG2P2ujyg13rjt07D2qvpMJseO3jtmrSCJBlcxUlZaSTC7B7HgjAIkhKKMKAFAAAoAcAD7Y0EkmSu8EIwSSvBEowQo5B/zzkOCoFU4I5N77iNtj09t7qrnffHfMBY1JyMcFqS26IxrOnBcR6VqPrek53sV9nZD2Bu7NVZ844cP8ugVX4/AlWhJxkl+hWd0qLUMysgVC4Y0zAgCMAE7j880KHzjuumQBxP6TEEEkxCsdu/z85UKV1/64RsSUE2hR3jd1BaMlkP8ApJBUkf0SP7wArVUHloIBocVZOVlUqFzWTATVfSFyCXQIdzAANu9oJ2kmu5FGsUOzjqmSNVPWKDNfuCFDqtOzbNrsgVwxoD3gftN9geLygBtQCKyFYXKBUp3lIWFoOmtp9TI5kmlGqkJ2kD09PSk/0DW2/wCP5yWsa115oxxWpfeswyMJ4yjqq+pP6UTsHZV9ZtxKxxA7q23Qkf8ASPNEnwMHC86Bx+OPZOyF0X3CmW0/rHoq88n4rULDFYg08gMritruo4iHztO0n+skjzSBi0dxpqqYPLabR2Jw12nlK24dWsjyRhWuIgMWQhCSoYbCeHHI5HnNp2LnqIKr9f6FHq4DDJYW1YFOCpU2CLBH9EYEBwgqmPuuvY8+4qrGg0semhWNfbHEgAs3SqPJwEBJzi4yp9JqklRZI2DI6hlYchgeQRjBBSIIoU9REWWgxU8ciie9+fntgRKQjNSY0kXghLGhLBJdYk0VghG3FCa5KZJanKqyyqrqlG2DEHaSo21dkcA8ige9H4zJwjLVatDnAu0+4KwDxiExBCzIquQ2KROCcKJtSRIqCNmVgxMgI2pVUDZsk34HjHLrwAFNf1nzCq4LhdPDMq3mqzSxNSVfTatXaRVu432twQAdoagT34I/zgDM0KotIiQpTkGBUoCqCOT1t28elsA9PZ7t98sWvtVCq8ZJFZCv03Yiqt7xjvAZqIS3Y5lC4WK23We1bb9ve7r5++MNkygmkLO1nUmdjDp6L9mkNmOH5vw7j/R/msUl9GcT8a+3Ra2bGxfeadT+tqy9FH6gbT6Zm9MMRqNXut3f9yxny98E9lHA57AF+jaN113e55LV4LSH2g3N2bdB3XptFpEijWONQqKKAHYZuAAIC5XvLyXHFT7cFKeNCRGCEKoAocD4wQTOKLwSlLGkjBCMEIwQniTTwTRghGCFwy5DmgphUdZqSmwBHfcwX2gHb8s1nhRWclo1zYgLVrQ6SpVF0f8AhwbDqgpTFFYUZuKLMqtqHl9SPYE2bj6hYncF2nbs+Tur+rxeon79CoAEEk9MfhWC+MuJCUJb/jC9gEQoWY3/AM+czJ0VgJqnHJ/98Q3oMLnURtsbZt37Tt3WFuuN1eLyrrstMUAtkXsNmKQl9OLfMyLtUF2ukBoA8nsLyibjZed5Uugu9PBYT9YM+4ofR0qna2ob9cp7FIR4+N3J5oDzmNoS8euWt0/yOyNDpiujyBZgX6uOA+VW6hOq6Uu+7S6KMqNgBWaXdIEG7zGpZh39xvmvOpBc2XNoMAOk/GAz0EAeW+sF3Qf1yWt0jqHqoo00YVI5BGwbhfT23uhK2G7r5rk+cqze54wiu8Hdhu+UWtkWm884idVuA5tK51BH6m9923Z7dlXu7e7d471VYorKFYxoReNKUicaSLwQjBCMEIwQjBC6xKkhghPBChDksw2mhVNxTXdgeeOP85MmSITIoDKrdTMoX8oWb5ogNVft3e27rv4zK2vlvoNeXWDHIq7MNn1LnpjSGIestPRsWDwCavbxZFdvvkgOa0Bxrz9hzgJ2l296cFKOOKyASICeKkDGr8ZcGJKmmCQS+cV0YkfeaJii6K4jolKiE6FioZSy1uUMLX+R4yRaMLrgNdE4MKsupSRtsc43IwZgjKSQDyrWDQP+cQtbNxAvRplNd1eCp1m9rbxaYOxaIXNwI2rOVkdX+oY4nESgyzsLWCPlv5c9kX7nJNoXUYJPTiVdnZl1cszkFlw6eSY7pys0oN/h42HoQ2aX1CRbMPmvHbMxZ+q9+Thnk2i3DgwEMMA/5EVO4fd6v6fpzeu0s4MmxAyPx6UZ5DLEnhgBe88nd4zdtnDr5qYxz3DYodagMu2dJx1O8+y14ZFljDVauAQGXuO4sHNGmRK55c06FTKoAoCh8DgYFEkmSjdiJRCeNJFYwAglQ6WHYoW2av3MbY83ycYEKSpsaEYIRghAwQjBCMELrEqRghGCEYIUUtVzkkAiqYxVaCdZEV1O5GFg89v4OZVImPlaOaWEtNCudNoEQsyLRdy7k2bagvntwBxhdaagdEnPcaFWmGD6CVE1VDW6yJFIeVI+K3FlBUnsaP8AXfObzrEQC4V49lq2XOgCVm6L6n0+wCNpp9vtLpFJISwr9RVa3cg/3mgeRAax3L57rU+FtRN4Xd5jusrQaIDUNMun1pYiRVLemgQSe4nk2eexayLxBjgaWfN32Fq5xcwAltIzJw0GA2wuoegyjZtSaT06A/EToPvY2KSo7Xtq6GYu8I9xFAI1c53SgWg8Qxs1AnQOPc95VvXyPvC6rWLGHNLDp0IkauT7rLdjzQHYGxmpj/NxcdGjvFVzNax0+UwujM4Dl7lT9Ng04088WgKCUKwPJ9T1CpKmUt7rJPc5vZva5pYynCOMKbS+Ht80QOkbFmafqKLEI5odYD6vqAemV2slEIHWg49p5J5GY3yIDrI82xwkg9AtnWbi6QW4HEg8hls0Wr/+6adSokDx7mK22wha4O7Yx2j7ntmn8iDDhHEfM9FyCxcQYIpoQtQ9bgE4gMi+q1UvySpcC+17QTXxmnnNvBmZUhriJjBXZwSpCkA0aJFgGuDXnnLhSlpUYIochnCjcVFKWrkgeBfjCEzE0UuUpRjSSOCEYIRghGCEYIRghPBCeJUjBCWCEHBCRGKEkbMICazuqa30VARd8jmo47272+5r2qByTR4GYkXaAY/ZWrGeYamAKk6BV4ujtIAdVIXbzGhKQg/AA5b+Sf8AGPyWn8q9uWHNV5oZSzHE4q1pujaeM7khjVv9QQbuKA57+B/jNGw0QEneItXCC4o1nVI4m2my9XsRS7V27L2/v4yXWgDroqdihtm5+H3mok18r/ogZRZG6UhR2NEAWSLAscGjmd+0OAjfXoFZsg3Fw4V+/arOjUyzvBLqXZo1VmjjjMKFWLVbclh44YfpyXMD3EPBI/8And8zK0oxt9rNxNeWA7/Ojo4VjlZE04RNgb1htp2LEFT+4kVdn5y7sCAIH3JZue94lzp2frCFz1DoiSOJQWjmClRLGaavhr4cfYg5L7EPAB6UVMty0XTUYwftOC8/qP8A8cwSM7aibU6j1P1JJL+WaIIpQPbRHiu5y4FDFQmLVjfxYBzPcwlL9B6b8YkhhkcFeWMlJGVUKLH6n3DiiaoHBjC2o7lV/KeRgPugwG9epXo0Am9f0k9aq9XaN9Vt7/xx/GahYea67dmiv1jWaMEkYISxpIwQjBCMEIwQkq1fJNm/4/jBCeCE8SaMaEYISvBCKxITwTUUYbc1kFeNoAII+bN8/wCBk5opCyNdrVTV+4ciAekP9bM5DhfvxHfwDZzntbS46c4ptM/0umzYXWcDWu4D+4WLp+qT6v2xuFUpbyRqfyHYAiO91SHa3firBrOQufaNF40AqQYrsrSNa9F0izsrIkkTlBz2jTdB3hZDdfMU6rE3qlAI1MjsG1E0ppAt3VDn4ofOKzI82WDEROJ4nLZyjBX5IdZwQRs0AxnZFe69VpdHGIJVjPqzBw02x9jyTLtfazd1HYV4XjOwFpaWNrGuZ268F58ycKZLfU3l3tVELqsYSRWUhVeqaho4XdI2lZFJWNSAznwBfAwIOSbRJhWICSqlhtJAJF3tNci/OMTmlguyoxwkgYwhResd+3aa27t/G3vVfz5wqhTXjSSxoRgkjBCMEIwQjBCeCEYIRiTRjSRghLBCeJMJ4JrlgcUIWR13pH4gqG2hFUkMARPHJ+14mulrmxXP8ZlasvCDh97LWyfcJPTI7/ZeKH0tqGIKrpZ4iS3qRu0IdiKDOq2rUeaBrjOE+EvkODgcqgTzK9QeMsyJcTNIkSQN9Z6LY+m/pZNLIjzyoZS7ekgACBipui/vkk23yTwCQB3J6rOzFm27OPAYZDJcXiPE+YaThGnCBQDfPsvWwaZUvaqruO5qAG5u1n5NAc/bNIpC5i4uxRqw+xvTAL7TsDEhS1e0MRyBdXlAJCCROCkiB2jdW6hddr819sAKJKQHKSTxoRhCErwlJGNNGCSDghLGkjBCeCEYIRghGCEDBCMEIwQjBCMEIwTQMSE8E0YISYXghQaXSJGgSNVRFFBVAVQPsB2ySMky4mpQ+lVirMqsyG1JFlSRVr8GiR/eINhMOIEA4qcDGGpIxwknjQodMjBQHYM3lgu0H+rNYgNUUyU2NCMEKFNModnCgM4AZvJ23tv+LOKEKbGhLBJI4JIxoRghGCE8EIwTRiQjGhGCSMEL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822325"/>
            <a:ext cx="26384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Полевая мышь</a:t>
            </a:r>
            <a:endParaRPr lang="ru-RU" i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892176"/>
            <a:ext cx="8229600" cy="5233988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1. Внешний вид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Длина тела 10-12,5 см, хвоста — около 70 % от длины тела (6-9 см). Масса тела до 26-30 г. Хвост тонкий, почти голый кольчатый, круглый в сечении. Окраска спины — охристо-сероватая, брюшной стороны тела — светло-серая. Вдоль середины спины от затылка до основания хвоста тянется четко отграниченная черная полоса («ремешок»). Полоской на спине полевая мышь отличается от всех видов мышей фауны России. Мордочка несколько вытянута и заострена.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2. Распространение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Полевая мышь распространена на территории Центральной и Восточной Европы, юге Западной Сибири, в Китае (кроме южных частей), Монголии, Приморье, на Корейском полуострове и на Тайване.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3. Места обитания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Населяет увлажненные участки пойм рек, пашни, луга, опушки леса, овраги, огороды. Сплошных лесов избегает.  Встречается в садах, парниках и теплицах, в хозяйственных и жилых постройках; осенью концентрируется в копнах и скирдах. В качестве убежищ использует как естественные укрытия, так и норы собственной постройки. Норы длиной до 3 м, с 2-3 входами, гнездовой камерой и 1-2 кладовыми на глубине около полуметра. Полевые мыши, обитающие во влажных и затопляемых местах, строят шарообразные травяные гнезда на кустарниках или в траве.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4.  Характер питания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Состав пищи полевых мышей более разнообразный по сравнению с другими мышами. Кроме семян и ягод, зелёных частей растения, они поедают различных насекомых и червей, особенно земляных. В неблагоприятные годы в пищу идут плоды граба, клёна, липы, зимой – кора молодых деревьев и корни, чем наносится вред лесному хозяйству и садоводству.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5.  Поведение по сезона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Активна в сумерках, а осенью и зимой еще и днем. Зимой в спячку не впадает. Делают запасы семян на зиму. Рядом с гнездовой камерой мыши устраивают кладовые для запасов пищи. Гнездо расположено очень неглубоко от поверхности земли, оно сделано из травы и злаков, выстилающих круглую подземную гнездовую камеру. Полевая мышь размножается с марта до середины октября до 5 раз в год (обычно 3—4 раза). Беременность длится около 22 дней. В помете 5—7 мышат. Мышата рождаются слепыми, но быстро растут и развиваются, питаясь материнским молоком. Уже на 12-13 день мышата прозревают, а еще через две недели становятся самостоятельными.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6.  Значение в природе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Растаскивая и закапывая семена древесных пород, мыши часто способствуют возобновлению леса. Являются одним из основных источников пищи для множества хищников.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Полевая мышь является одним из важнейших вредителей зерновых культур. Может быть переносчиком возбудителей клещевого энцефалита, туляремии, риккетсиоза и других заболеваний.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2664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Из мест заповедных-1 &quot; Поиск мастер классов, поделок своими руками и рукоделия на SearchMasterclass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Мышь полевая мышь (Apodemus agrarius) фото, размер хвост окрас распространение ареал полевой мыши активность поведение норы раз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r="18455"/>
          <a:stretch/>
        </p:blipFill>
        <p:spPr bwMode="auto">
          <a:xfrm>
            <a:off x="241648" y="3517900"/>
            <a:ext cx="4396680" cy="31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Заячьи норы в снегу назначение норы. Охота и рыбал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8" t="56559" r="23571" b="23422"/>
          <a:stretch/>
        </p:blipFill>
        <p:spPr bwMode="auto">
          <a:xfrm>
            <a:off x="5004048" y="3833664"/>
            <a:ext cx="38166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Заячьи норы в снегу назначение норы. Охота и рыбал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533" r="26055" b="67317"/>
          <a:stretch/>
        </p:blipFill>
        <p:spPr bwMode="auto">
          <a:xfrm>
            <a:off x="-50800" y="116632"/>
            <a:ext cx="46383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Обои крот, лес, грибы, листья, лес, нора 960x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7787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Схема  норы крота</a:t>
            </a:r>
            <a:endParaRPr lang="ru-RU" sz="3200" dirty="0"/>
          </a:p>
        </p:txBody>
      </p:sp>
      <p:pic>
        <p:nvPicPr>
          <p:cNvPr id="35848" name="Picture 8" descr="Как бороться с кротами - способы и методы борьбы Своими руками - Как сделать само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56792"/>
            <a:ext cx="9036497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милашка крот - Вороти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Как избавиться от крота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8"/>
          <a:stretch/>
        </p:blipFill>
        <p:spPr bwMode="auto">
          <a:xfrm>
            <a:off x="179512" y="2587104"/>
            <a:ext cx="4921572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36009"/>
            <a:ext cx="89289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КРОТЫ </a:t>
            </a:r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/>
              <a:t>млекопитающих семейства кротовых отряда насекомоядных. Систематика кротов и других близких родов достаточно запутана. В настоящее время к роду кротов относят 8-9 видов, из которых европейский </a:t>
            </a:r>
            <a:r>
              <a:rPr lang="ru-RU" dirty="0" smtClean="0"/>
              <a:t>, </a:t>
            </a:r>
            <a:r>
              <a:rPr lang="ru-RU" dirty="0"/>
              <a:t>кавказский </a:t>
            </a:r>
            <a:r>
              <a:rPr lang="ru-RU" dirty="0" smtClean="0"/>
              <a:t>и сибирский ,кроты </a:t>
            </a:r>
            <a:r>
              <a:rPr lang="ru-RU" dirty="0"/>
              <a:t>встречаются на территории России.</a:t>
            </a:r>
            <a:br>
              <a:rPr lang="ru-RU" dirty="0"/>
            </a:br>
            <a:r>
              <a:rPr lang="ru-RU" dirty="0" smtClean="0"/>
              <a:t>       Кроты </a:t>
            </a:r>
            <a:r>
              <a:rPr lang="ru-RU" dirty="0"/>
              <a:t>ведут постоянно подземный роющий образ жизни. Длина их тела 8-18 см. Передние конечности используются для рытья ходов: они короткие, массивные и имеют широкие лопатообразные ладони, вывернутые наружу. Ушных раковин нет. Глаза маленькие, рудиментарные, часто скрыты под кожей. Мех короткий, густой и мягкий. Окраска черная или буроватая.</a:t>
            </a:r>
            <a:br>
              <a:rPr lang="ru-RU" dirty="0"/>
            </a:br>
            <a:r>
              <a:rPr lang="ru-RU" dirty="0" smtClean="0"/>
              <a:t>       Кроты </a:t>
            </a:r>
            <a:r>
              <a:rPr lang="ru-RU" dirty="0"/>
              <a:t>распространены в лесных и лесостепных областях Европы (на север примерно до Полярного круга), на Кавказе, на севере Малой Азии, в Западной и на юге Восточной Сибири. Обитатели лесных и луговых сообществ, в горах поднимаются до зоны альпийских лугов. Предпочитают участки с мягкой, влажной, но не заболоченной почвой.</a:t>
            </a:r>
            <a:br>
              <a:rPr lang="ru-RU" dirty="0"/>
            </a:br>
            <a:r>
              <a:rPr lang="ru-RU" dirty="0"/>
              <a:t>Сложная система нор крота подразделяется на основную часть с гнездовой камерой и кормовые ходы, прокапываемые ближе к поверхности почвы. Пища крота — различные беспозвоночные, которых он разыскивает под землей, в первую очередь дождевые черви. На зиму кроты в спячку не впадают, но держатся в более глубоких ходах.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7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-fotki.yandex.ru/get/4505/svetikhr.ed/0_434b0_d7fee2bb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3261" r="6646" b="13413"/>
          <a:stretch/>
        </p:blipFill>
        <p:spPr bwMode="auto">
          <a:xfrm>
            <a:off x="1331640" y="0"/>
            <a:ext cx="6768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Плакат Перелетные и зимующие птиц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-fotki.yandex.ru/get/4506/svetikhr.ed/0_434af_537ddb16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749" r="6963" b="14434"/>
          <a:stretch/>
        </p:blipFill>
        <p:spPr bwMode="auto">
          <a:xfrm>
            <a:off x="1187624" y="0"/>
            <a:ext cx="6696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Зерно твердой пшеницы - калорийность, химический состав, пищ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919338" cy="52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Уважаемые коллеги, дорогие друзья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4749"/>
            <a:ext cx="3888432" cy="52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Какое зернышко дала колдунья женщине?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Пшеница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Ячмень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-fotki.yandex.ru/get/4605/svetikhr.ed/0_434bb_675cf5e0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6103" r="7413" b="11160"/>
          <a:stretch/>
        </p:blipFill>
        <p:spPr bwMode="auto">
          <a:xfrm>
            <a:off x="1475656" y="7268"/>
            <a:ext cx="6336704" cy="685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-fotki.yandex.ru/get/4609/svetikhr.ed/0_434bd_8dd932fc_ori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0" t="14223" r="23474" b="25895"/>
          <a:stretch/>
        </p:blipFill>
        <p:spPr bwMode="auto">
          <a:xfrm>
            <a:off x="974558" y="101600"/>
            <a:ext cx="7194884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-Krylatov---Yu-Entin-Dyuymovochka---Legkokrylye-El_fy(mp3-blog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l"/>
            <a:r>
              <a:rPr lang="ru-RU" sz="3600" i="1" dirty="0" smtClean="0"/>
              <a:t>Какой цветок вырос из волшебного зерна?</a:t>
            </a:r>
            <a:endParaRPr lang="ru-RU" sz="3600" i="1" dirty="0"/>
          </a:p>
        </p:txBody>
      </p:sp>
      <p:pic>
        <p:nvPicPr>
          <p:cNvPr id="18434" name="Picture 2" descr="Starfighter Lily wallpaper - Flowers - Nature - Wallpaper Col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9" y="733872"/>
            <a:ext cx="3923251" cy="29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2013 - Как сделать костюм незабуд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16040" r="5976" b="3857"/>
          <a:stretch/>
        </p:blipFill>
        <p:spPr bwMode="auto">
          <a:xfrm>
            <a:off x="4572000" y="640622"/>
            <a:ext cx="3790123" cy="30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Rose Flowers Canadian Entertainment and Learning Portal For New Immigr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4" y="3833626"/>
            <a:ext cx="3895116" cy="29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Макро фотографии цветов, обои цветов на рабочий стол Nenudi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23" y="3793540"/>
            <a:ext cx="4728503" cy="29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4509/svetikhr.ed/0_434ab_dc8708c8_ori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t="8794" r="6356" b="16476"/>
          <a:stretch/>
        </p:blipFill>
        <p:spPr bwMode="auto">
          <a:xfrm>
            <a:off x="539552" y="0"/>
            <a:ext cx="799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3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Презентации по би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вожу дебет с кредитом.Недорог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r="2983"/>
          <a:stretch/>
        </p:blipFill>
        <p:spPr bwMode="auto">
          <a:xfrm>
            <a:off x="645096" y="332656"/>
            <a:ext cx="784887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7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5205/svetikhr.ed/0_434ac_a80b5bf5_ori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37275" r="62431" b="13506"/>
          <a:stretch/>
        </p:blipFill>
        <p:spPr bwMode="auto">
          <a:xfrm>
            <a:off x="1835696" y="127000"/>
            <a:ext cx="5400600" cy="66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’Р°РґРёРј Р›РѕРіРёРЅРѕРІ Рё СЃС‚СѓРґРёСЏ РќР•РџРћРЎР•Р”Р« - Р”СЋР№РјРѕРІРѕС‡РєР° 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128</Words>
  <Application>Microsoft Office PowerPoint</Application>
  <PresentationFormat>Экран (4:3)</PresentationFormat>
  <Paragraphs>29</Paragraphs>
  <Slides>41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Ганс Христиан Андерсен</vt:lpstr>
      <vt:lpstr>Презентация PowerPoint</vt:lpstr>
      <vt:lpstr>Какое зернышко дала колдунья женщине?</vt:lpstr>
      <vt:lpstr>Какой цветок вырос из волшебного зерна?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Метаморфоз лягушки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глаз насекомых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Полевая мышь</vt:lpstr>
      <vt:lpstr>Презентация PowerPoint</vt:lpstr>
      <vt:lpstr>Презентация PowerPoint</vt:lpstr>
      <vt:lpstr>Схема  норы крота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</cp:lastModifiedBy>
  <cp:revision>32</cp:revision>
  <dcterms:created xsi:type="dcterms:W3CDTF">2015-03-06T11:05:00Z</dcterms:created>
  <dcterms:modified xsi:type="dcterms:W3CDTF">2015-03-06T18:04:44Z</dcterms:modified>
</cp:coreProperties>
</file>