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28"/>
  </p:notesMasterIdLst>
  <p:sldIdLst>
    <p:sldId id="297" r:id="rId3"/>
    <p:sldId id="298" r:id="rId4"/>
    <p:sldId id="287" r:id="rId5"/>
    <p:sldId id="274" r:id="rId6"/>
    <p:sldId id="293" r:id="rId7"/>
    <p:sldId id="316" r:id="rId8"/>
    <p:sldId id="281" r:id="rId9"/>
    <p:sldId id="308" r:id="rId10"/>
    <p:sldId id="301" r:id="rId11"/>
    <p:sldId id="295" r:id="rId12"/>
    <p:sldId id="306" r:id="rId13"/>
    <p:sldId id="309" r:id="rId14"/>
    <p:sldId id="278" r:id="rId15"/>
    <p:sldId id="317" r:id="rId16"/>
    <p:sldId id="312" r:id="rId17"/>
    <p:sldId id="300" r:id="rId18"/>
    <p:sldId id="303" r:id="rId19"/>
    <p:sldId id="304" r:id="rId20"/>
    <p:sldId id="310" r:id="rId21"/>
    <p:sldId id="311" r:id="rId22"/>
    <p:sldId id="315" r:id="rId23"/>
    <p:sldId id="305" r:id="rId24"/>
    <p:sldId id="313" r:id="rId25"/>
    <p:sldId id="289" r:id="rId26"/>
    <p:sldId id="29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011" autoAdjust="0"/>
  </p:normalViewPr>
  <p:slideViewPr>
    <p:cSldViewPr>
      <p:cViewPr varScale="1">
        <p:scale>
          <a:sx n="71" d="100"/>
          <a:sy n="71" d="100"/>
        </p:scale>
        <p:origin x="-11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B7FC8F-AC0A-473A-8EDD-F8EE3295239E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D2375-5A7F-47FD-B3B8-C966DB4284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37667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D2375-5A7F-47FD-B3B8-C966DB4284B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21694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37AF8C-A924-4572-8606-D8EE9847C497}" type="slidenum">
              <a:rPr lang="ru-RU" smtClean="0"/>
              <a:pPr/>
              <a:t>15</a:t>
            </a:fld>
            <a:endParaRPr lang="ru-RU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Встреча с новосибирской поэтессой Н.М. Закусиной. Презентация книги Н.М. Закусинлй «Четыре времени счастья».</a:t>
            </a:r>
          </a:p>
        </p:txBody>
      </p:sp>
    </p:spTree>
    <p:extLst>
      <p:ext uri="{BB962C8B-B14F-4D97-AF65-F5344CB8AC3E}">
        <p14:creationId xmlns="" xmlns:p14="http://schemas.microsoft.com/office/powerpoint/2010/main" val="2921092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6A18B107-AEEA-45DA-B0E9-6A129527F683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169DA092-C643-4AC4-AE7F-67D931577A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71043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8B107-AEEA-45DA-B0E9-6A129527F683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A092-C643-4AC4-AE7F-67D931577A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0161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8B107-AEEA-45DA-B0E9-6A129527F683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A092-C643-4AC4-AE7F-67D931577A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5919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8B107-AEEA-45DA-B0E9-6A129527F683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A092-C643-4AC4-AE7F-67D931577A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41317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8B107-AEEA-45DA-B0E9-6A129527F683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A092-C643-4AC4-AE7F-67D931577A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53635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8B107-AEEA-45DA-B0E9-6A129527F683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A092-C643-4AC4-AE7F-67D931577A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18576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8B107-AEEA-45DA-B0E9-6A129527F683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A092-C643-4AC4-AE7F-67D931577A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6425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8B107-AEEA-45DA-B0E9-6A129527F683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A092-C643-4AC4-AE7F-67D931577A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54859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8B107-AEEA-45DA-B0E9-6A129527F683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A092-C643-4AC4-AE7F-67D931577A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855912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B4A2C-9F41-454B-85E7-BD8D2B42D7F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84538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38E83-D077-4987-BDD2-941C6FB77B1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6860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8B107-AEEA-45DA-B0E9-6A129527F683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A092-C643-4AC4-AE7F-67D931577A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818939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BBD08-0EC6-4A43-B841-1C33C24C8E4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3144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5647A-34D6-4AA6-863C-7060D376664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8923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AFE3D-BF6D-4162-87AA-DE4FAF03DF4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29806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9B2A3-D8BC-4366-8905-C5E4DE66D9D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10616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85CC1-DE09-4355-9BDD-74C866580B8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71207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F7C9C-E2A9-4825-976B-3EDABC41423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3083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E0DAD-15D8-4101-9E46-508F72FF91B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73971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29CDC-6286-4C96-9E99-2A72705BE20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78850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7990B-8399-46C0-8557-AE64D79944E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9324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8B107-AEEA-45DA-B0E9-6A129527F683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A092-C643-4AC4-AE7F-67D931577A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27188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8B107-AEEA-45DA-B0E9-6A129527F683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A092-C643-4AC4-AE7F-67D931577A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68633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8B107-AEEA-45DA-B0E9-6A129527F683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A092-C643-4AC4-AE7F-67D931577A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93087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8B107-AEEA-45DA-B0E9-6A129527F683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A092-C643-4AC4-AE7F-67D931577A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44929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8B107-AEEA-45DA-B0E9-6A129527F683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A092-C643-4AC4-AE7F-67D931577A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54130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8B107-AEEA-45DA-B0E9-6A129527F683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A092-C643-4AC4-AE7F-67D931577A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0333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8B107-AEEA-45DA-B0E9-6A129527F683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A092-C643-4AC4-AE7F-67D931577A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77354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A18B107-AEEA-45DA-B0E9-6A129527F683}" type="datetimeFigureOut">
              <a:rPr lang="ru-RU" smtClean="0"/>
              <a:pPr/>
              <a:t>23.04.2016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69DA092-C643-4AC4-AE7F-67D931577A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88574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100000">
              <a:srgbClr val="FF99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0C4FED-8F42-42A4-8B72-10CD4304259C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6866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36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86116" y="1"/>
            <a:ext cx="5857883" cy="378904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Город в школе Проект</a:t>
            </a:r>
            <a:br>
              <a:rPr lang="ru-RU" sz="4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ru-RU" sz="4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Новосибирские россыпи </a:t>
            </a:r>
            <a:endParaRPr lang="ru-RU" sz="4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1920" y="4385733"/>
            <a:ext cx="5292080" cy="1405467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МБОУ Лицей № 113</a:t>
            </a:r>
          </a:p>
          <a:p>
            <a:r>
              <a:rPr lang="ru-RU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Автор: Коломиец Светлана  Викторовна</a:t>
            </a:r>
            <a:endParaRPr lang="ru-RU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3357562"/>
            <a:ext cx="4139952" cy="31613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57554" cy="27146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6717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60649"/>
            <a:ext cx="49685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2D2D8A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</a:t>
            </a:r>
            <a:r>
              <a:rPr lang="ru-RU" sz="2800" b="1" dirty="0" smtClean="0">
                <a:solidFill>
                  <a:srgbClr val="2D2D8A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бучающиеся  лицея </a:t>
            </a:r>
            <a:r>
              <a:rPr lang="ru-RU" sz="2800" b="1" dirty="0">
                <a:solidFill>
                  <a:srgbClr val="2D2D8A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собрались на фестиваль национальных культур народов России. На фоне живого флага России происходило действие. </a:t>
            </a:r>
            <a:endParaRPr lang="ru-RU" sz="2800" b="1" dirty="0">
              <a:solidFill>
                <a:srgbClr val="2D2D8A">
                  <a:lumMod val="75000"/>
                </a:srgb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346" y="3391695"/>
            <a:ext cx="2088232" cy="33356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98954"/>
            <a:ext cx="5400600" cy="35283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60" y="0"/>
            <a:ext cx="4852837" cy="35725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6655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Творческая мастерская под руководством В.В. </a:t>
            </a:r>
            <a:r>
              <a:rPr lang="ru-RU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шамова</a:t>
            </a:r>
            <a:endParaRPr lang="ru-RU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065868"/>
            <a:ext cx="6840760" cy="44594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8785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ru-RU" sz="3600" i="1" u="sng" dirty="0" smtClean="0">
              <a:solidFill>
                <a:srgbClr val="00FFFF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905000"/>
            <a:ext cx="5003800" cy="23161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Лекции – творческие встречи с известными людьми нашего города. Частый гость нашего лицея Владимир Викторович </a:t>
            </a:r>
            <a:r>
              <a:rPr lang="ru-RU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Шамов</a:t>
            </a:r>
            <a:endParaRPr lang="ru-RU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484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676400"/>
            <a:ext cx="4351337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6778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2"/>
                </a:solidFill>
              </a:rPr>
              <a:t>Литературная  гостиная в музее лицея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Встреча с В. </a:t>
            </a:r>
            <a:r>
              <a:rPr lang="ru-RU" sz="2000" dirty="0" err="1" smtClean="0"/>
              <a:t>Редкозубовым</a:t>
            </a:r>
            <a:r>
              <a:rPr lang="ru-RU" sz="2000" dirty="0" smtClean="0"/>
              <a:t> и  </a:t>
            </a:r>
            <a:r>
              <a:rPr lang="ru-RU" sz="2000" dirty="0"/>
              <a:t> </a:t>
            </a:r>
            <a:r>
              <a:rPr lang="ru-RU" sz="2000" dirty="0" smtClean="0"/>
              <a:t>Т. </a:t>
            </a:r>
            <a:r>
              <a:rPr lang="ru-RU" sz="2000" dirty="0" err="1" smtClean="0"/>
              <a:t>Магалиф</a:t>
            </a: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527719"/>
            <a:ext cx="3538736" cy="1401083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Встречи с поэтами и писателями города</a:t>
            </a:r>
            <a:endParaRPr lang="ru-RU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2770" name="Picture 2" descr="C:\Users\Виктор\Desktop\документы света\Встречи учащихся лицея с поэтессой Евгенией Семеновой\IMG_05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601" y="3921202"/>
            <a:ext cx="4035298" cy="2643182"/>
          </a:xfrm>
          <a:prstGeom prst="rect">
            <a:avLst/>
          </a:prstGeom>
          <a:noFill/>
        </p:spPr>
      </p:pic>
      <p:pic>
        <p:nvPicPr>
          <p:cNvPr id="32771" name="Picture 3" descr="C:\Users\Виктор\Desktop\документы света\Встречи учащихся лицея с поэтессой Евгенией Семеновой\IMG_05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01" y="1673067"/>
            <a:ext cx="3816424" cy="2571768"/>
          </a:xfrm>
          <a:prstGeom prst="rect">
            <a:avLst/>
          </a:prstGeom>
          <a:noFill/>
        </p:spPr>
      </p:pic>
      <p:pic>
        <p:nvPicPr>
          <p:cNvPr id="32773" name="Picture 5" descr="C:\Users\Виктор\Desktop\документы света\магалиф\IMG_06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7665" y="3421136"/>
            <a:ext cx="5000628" cy="3143248"/>
          </a:xfrm>
          <a:prstGeom prst="rect">
            <a:avLst/>
          </a:prstGeom>
          <a:noFill/>
        </p:spPr>
      </p:pic>
      <p:pic>
        <p:nvPicPr>
          <p:cNvPr id="32772" name="Picture 4" descr="C:\Users\Виктор\Desktop\редкозубов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1025" y="188640"/>
            <a:ext cx="4786346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2928958" cy="271464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Встреча с поэтессой-песенницей Е.В. Семеновой</a:t>
            </a:r>
            <a:endParaRPr lang="ru-RU" sz="2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0034" y="4357694"/>
            <a:ext cx="2824594" cy="198543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Виктор\Desktop\Camera\20160211_1125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1000108"/>
            <a:ext cx="5572164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80727"/>
            <a:ext cx="8943975" cy="86394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4000" b="1" dirty="0" smtClean="0">
                <a:solidFill>
                  <a:schemeClr val="tx2"/>
                </a:solidFill>
              </a:rPr>
              <a:t>Встреча с поэтессой </a:t>
            </a:r>
            <a:br>
              <a:rPr lang="ru-RU" sz="4000" b="1" dirty="0" smtClean="0">
                <a:solidFill>
                  <a:schemeClr val="tx2"/>
                </a:solidFill>
              </a:rPr>
            </a:br>
            <a:r>
              <a:rPr lang="ru-RU" sz="4000" b="1" dirty="0" smtClean="0">
                <a:solidFill>
                  <a:schemeClr val="tx2"/>
                </a:solidFill>
              </a:rPr>
              <a:t>Н.М. </a:t>
            </a:r>
            <a:r>
              <a:rPr lang="ru-RU" sz="4000" b="1" dirty="0" err="1" smtClean="0">
                <a:solidFill>
                  <a:schemeClr val="tx2"/>
                </a:solidFill>
              </a:rPr>
              <a:t>Закусиной</a:t>
            </a:r>
            <a:endParaRPr lang="ru-RU" sz="4000" b="1" dirty="0" smtClean="0">
              <a:solidFill>
                <a:schemeClr val="tx2"/>
              </a:solidFill>
            </a:endParaRPr>
          </a:p>
        </p:txBody>
      </p:sp>
      <p:pic>
        <p:nvPicPr>
          <p:cNvPr id="8195" name="Picture 4" descr="DSC094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1946275"/>
            <a:ext cx="6480175" cy="465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5245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557868"/>
            <a:ext cx="3110346" cy="143933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Встреча с поэтом-песенником </a:t>
            </a:r>
            <a:br>
              <a:rPr lang="ru-RU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ru-RU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А. П. Грачевым</a:t>
            </a:r>
            <a:endParaRPr lang="ru-RU" sz="2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764704"/>
            <a:ext cx="6048672" cy="468052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8169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Мы помним  </a:t>
            </a:r>
            <a:r>
              <a:rPr lang="ru-RU" sz="36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Магалифа</a:t>
            </a:r>
            <a:endParaRPr lang="ru-RU" sz="36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628" y="764704"/>
            <a:ext cx="5711868" cy="446449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1718" y="3645024"/>
            <a:ext cx="2862910" cy="2088232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Встреча с  Т.Ф. </a:t>
            </a:r>
            <a:r>
              <a:rPr lang="ru-RU" sz="36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Магалиф</a:t>
            </a:r>
            <a:endParaRPr lang="ru-RU" sz="3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980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557868"/>
            <a:ext cx="2952328" cy="2375188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Встреча с поэтом Ю.И. </a:t>
            </a:r>
            <a:r>
              <a:rPr lang="ru-RU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Горустовичем</a:t>
            </a:r>
            <a:endParaRPr lang="ru-RU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764704"/>
            <a:ext cx="6084168" cy="489654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324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188641"/>
            <a:ext cx="7772400" cy="1368151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Встреча с писателем </a:t>
            </a:r>
            <a:b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В.А. </a:t>
            </a:r>
            <a:r>
              <a:rPr lang="ru-RU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Редкозубовым</a:t>
            </a:r>
            <a:endParaRPr lang="ru-RU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776"/>
            <a:ext cx="7632848" cy="51125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0167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Цель проекта</a:t>
            </a:r>
            <a:endParaRPr lang="ru-RU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Приблизить творческий и героический потенциал Новосибирска на территорию МБОУ Лицей № 113 посредством организации творческих встреч</a:t>
            </a:r>
            <a:endParaRPr lang="ru-RU" sz="3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752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Встреча с поэтом В.М. </a:t>
            </a:r>
            <a:r>
              <a:rPr lang="ru-RU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Слизовым</a:t>
            </a:r>
            <a:endParaRPr lang="ru-RU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065868"/>
            <a:ext cx="6840760" cy="44111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1749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-180528" y="1196752"/>
            <a:ext cx="9741768" cy="432023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Народный календарь в Лицее № 113</a:t>
            </a:r>
          </a:p>
        </p:txBody>
      </p:sp>
      <p:pic>
        <p:nvPicPr>
          <p:cNvPr id="11267" name="Содержимое 3" descr="колледж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40180" y="1960866"/>
            <a:ext cx="6263640" cy="4347556"/>
          </a:xfrm>
        </p:spPr>
      </p:pic>
    </p:spTree>
    <p:extLst>
      <p:ext uri="{BB962C8B-B14F-4D97-AF65-F5344CB8AC3E}">
        <p14:creationId xmlns="" xmlns:p14="http://schemas.microsoft.com/office/powerpoint/2010/main" val="141382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Рассказ о музее Солнца</a:t>
            </a:r>
            <a:endParaRPr lang="ru-RU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4" y="1844824"/>
            <a:ext cx="7225953" cy="46805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4618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374" y="332656"/>
            <a:ext cx="8229600" cy="144080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Публикации учащихся в журнале «Лицеист» </a:t>
            </a:r>
            <a:endParaRPr lang="ru-RU" sz="36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33" t="2841" b="559"/>
          <a:stretch/>
        </p:blipFill>
        <p:spPr>
          <a:xfrm>
            <a:off x="446455" y="1773461"/>
            <a:ext cx="2461604" cy="345638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58" t="1992" r="5803"/>
          <a:stretch/>
        </p:blipFill>
        <p:spPr>
          <a:xfrm rot="10640457">
            <a:off x="3127121" y="2046664"/>
            <a:ext cx="2583077" cy="38888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10" t="1701" r="11259" b="3800"/>
          <a:stretch/>
        </p:blipFill>
        <p:spPr>
          <a:xfrm>
            <a:off x="5917208" y="2636912"/>
            <a:ext cx="2448273" cy="36724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9285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C:\Users\Виктор\Desktop\Новая папка (6)\Scan0013.jpg"/>
          <p:cNvPicPr>
            <a:picLocks noGrp="1"/>
          </p:cNvPicPr>
          <p:nvPr>
            <p:ph idx="1"/>
          </p:nvPr>
        </p:nvPicPr>
        <p:blipFill>
          <a:blip r:embed="rId2" cstate="print"/>
          <a:srcRect l="5763" r="10436" b="23008"/>
          <a:stretch>
            <a:fillRect/>
          </a:stretch>
        </p:blipFill>
        <p:spPr bwMode="auto">
          <a:xfrm>
            <a:off x="3714744" y="0"/>
            <a:ext cx="2800391" cy="3123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нипкипро"/>
          <p:cNvPicPr/>
          <p:nvPr/>
        </p:nvPicPr>
        <p:blipFill>
          <a:blip r:embed="rId3" cstate="print"/>
          <a:srcRect b="16993"/>
          <a:stretch>
            <a:fillRect/>
          </a:stretch>
        </p:blipFill>
        <p:spPr bwMode="auto">
          <a:xfrm rot="16200000">
            <a:off x="940407" y="59669"/>
            <a:ext cx="251968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Scan 1 часть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500306"/>
            <a:ext cx="249047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Виктор\Desktop\мамины дипломы\Scan0020.jpg"/>
          <p:cNvPicPr/>
          <p:nvPr/>
        </p:nvPicPr>
        <p:blipFill>
          <a:blip r:embed="rId5" cstate="print"/>
          <a:srcRect r="2730"/>
          <a:stretch>
            <a:fillRect/>
          </a:stretch>
        </p:blipFill>
        <p:spPr bwMode="auto">
          <a:xfrm>
            <a:off x="2928926" y="2933700"/>
            <a:ext cx="277685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настоящие сибиряки"/>
          <p:cNvPicPr/>
          <p:nvPr/>
        </p:nvPicPr>
        <p:blipFill>
          <a:blip r:embed="rId6" cstate="print"/>
          <a:srcRect b="15170"/>
          <a:stretch>
            <a:fillRect/>
          </a:stretch>
        </p:blipFill>
        <p:spPr bwMode="auto">
          <a:xfrm>
            <a:off x="5857884" y="642918"/>
            <a:ext cx="2837180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Виктор\Desktop\Новая папка (6)\Scan.jpg"/>
          <p:cNvPicPr/>
          <p:nvPr/>
        </p:nvPicPr>
        <p:blipFill>
          <a:blip r:embed="rId7" cstate="print"/>
          <a:srcRect l="4971" t="3855"/>
          <a:stretch>
            <a:fillRect/>
          </a:stretch>
        </p:blipFill>
        <p:spPr bwMode="auto">
          <a:xfrm>
            <a:off x="5786446" y="3057525"/>
            <a:ext cx="2731135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ДИпломы</a:t>
            </a:r>
            <a:endParaRPr lang="ru-RU" dirty="0"/>
          </a:p>
        </p:txBody>
      </p:sp>
      <p:pic>
        <p:nvPicPr>
          <p:cNvPr id="5" name="Содержимое 4" descr="сталинград.jpg"/>
          <p:cNvPicPr>
            <a:picLocks noGrp="1"/>
          </p:cNvPicPr>
          <p:nvPr>
            <p:ph idx="1"/>
          </p:nvPr>
        </p:nvPicPr>
        <p:blipFill>
          <a:blip r:embed="rId2" cstate="print"/>
          <a:srcRect l="4977" b="2262"/>
          <a:stretch>
            <a:fillRect/>
          </a:stretch>
        </p:blipFill>
        <p:spPr>
          <a:xfrm>
            <a:off x="3714744" y="571480"/>
            <a:ext cx="2476337" cy="3505805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покрышкин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0034" y="1000108"/>
            <a:ext cx="3598545" cy="2619375"/>
          </a:xfrm>
          <a:prstGeom prst="rect">
            <a:avLst/>
          </a:prstGeom>
        </p:spPr>
      </p:pic>
      <p:pic>
        <p:nvPicPr>
          <p:cNvPr id="7" name="Рисунок 6" descr="C:\Users\Виктор\Desktop\Новая папка (6)\Scan0009.jpg"/>
          <p:cNvPicPr/>
          <p:nvPr/>
        </p:nvPicPr>
        <p:blipFill>
          <a:blip r:embed="rId4" cstate="print"/>
          <a:srcRect b="17839"/>
          <a:stretch>
            <a:fillRect/>
          </a:stretch>
        </p:blipFill>
        <p:spPr bwMode="auto">
          <a:xfrm>
            <a:off x="6212840" y="571480"/>
            <a:ext cx="293116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s_113.edu54.ru/images/p65__1__diplomkolomiec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2933700"/>
            <a:ext cx="280035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всерос..jpg"/>
          <p:cNvPicPr/>
          <p:nvPr/>
        </p:nvPicPr>
        <p:blipFill>
          <a:blip r:embed="rId6" cstate="print"/>
          <a:srcRect r="2453"/>
          <a:stretch>
            <a:fillRect/>
          </a:stretch>
        </p:blipFill>
        <p:spPr>
          <a:xfrm>
            <a:off x="3786182" y="2943225"/>
            <a:ext cx="2778125" cy="3914775"/>
          </a:xfrm>
          <a:prstGeom prst="rect">
            <a:avLst/>
          </a:prstGeom>
        </p:spPr>
      </p:pic>
      <p:pic>
        <p:nvPicPr>
          <p:cNvPr id="10" name="Рисунок 9" descr="Scan 1 часть 8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3600450"/>
            <a:ext cx="249047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29600" cy="257174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Лучшая программа  духовно-нравственного и гражданско-патриотического воспитания  детей и молодежи              </a:t>
            </a:r>
            <a:b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1 место регионального этапа</a:t>
            </a:r>
            <a:b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2014 год   (Всероссийский </a:t>
            </a:r>
            <a:r>
              <a:rPr lang="ru-RU" sz="2400" b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конкурс </a:t>
            </a:r>
            <a:br>
              <a:rPr lang="ru-RU" sz="2400" b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ru-RU" sz="2400" b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«За нравственный подвиг учителя»)</a:t>
            </a:r>
            <a:endParaRPr lang="ru-RU" sz="2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04" y="2500306"/>
            <a:ext cx="6034617" cy="41434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329642" cy="1162050"/>
          </a:xfrm>
        </p:spPr>
        <p:txBody>
          <a:bodyPr>
            <a:normAutofit fontScale="90000"/>
          </a:bodyPr>
          <a:lstStyle/>
          <a:p>
            <a:r>
              <a:rPr lang="ru-RU" sz="3600" b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К </a:t>
            </a:r>
            <a:r>
              <a:rPr lang="ru-RU" sz="3600" b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72-летию </a:t>
            </a:r>
            <a:r>
              <a:rPr lang="ru-RU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снятия блокады Ленинграда</a:t>
            </a:r>
            <a:endParaRPr lang="ru-RU" sz="36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9698" name="Picture 2" descr="C:\Users\Виктор\Desktop\блокад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606800" y="1465064"/>
            <a:ext cx="4627563" cy="3470672"/>
          </a:xfrm>
          <a:prstGeom prst="rect">
            <a:avLst/>
          </a:prstGeom>
          <a:noFill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1465064"/>
            <a:ext cx="3499296" cy="4340200"/>
          </a:xfrm>
        </p:spPr>
        <p:txBody>
          <a:bodyPr>
            <a:normAutofit fontScale="25000" lnSpcReduction="20000"/>
          </a:bodyPr>
          <a:lstStyle/>
          <a:p>
            <a:r>
              <a:rPr lang="ru-RU" sz="6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8 новосибирцев -  защитников Ленинграда, были удостоены звания Героя Советского Союза.</a:t>
            </a:r>
            <a:endParaRPr lang="ru-RU" sz="6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ru-RU" sz="6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Трудовому подвигу ленинградцев посвящены пилоны, открытые в Новосибирске 10 сентября 2013 года на аллее блокадников.</a:t>
            </a:r>
            <a:endParaRPr lang="ru-RU" sz="6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ru-RU" sz="6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Главная задача подрастающего поколения – хранить память о бессмертном подвиге Ленинграда.</a:t>
            </a:r>
            <a:endParaRPr lang="ru-RU" sz="6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ru-RU" sz="6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    Пока память об этих страшных днях живет в сердцах людей, находит отклик в произведениях искусства, передается из поколения  в поколения потомкам – такого не повторится</a:t>
            </a:r>
            <a:r>
              <a:rPr lang="ru-RU" sz="5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!</a:t>
            </a:r>
            <a:endParaRPr lang="ru-RU" sz="5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2071678"/>
            <a:ext cx="7215238" cy="456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Заголовок 2"/>
          <p:cNvSpPr>
            <a:spLocks noGrp="1"/>
          </p:cNvSpPr>
          <p:nvPr>
            <p:ph type="title"/>
          </p:nvPr>
        </p:nvSpPr>
        <p:spPr>
          <a:xfrm>
            <a:off x="683568" y="0"/>
            <a:ext cx="7658472" cy="1571612"/>
          </a:xfrm>
        </p:spPr>
        <p:txBody>
          <a:bodyPr>
            <a:normAutofit/>
          </a:bodyPr>
          <a:lstStyle/>
          <a:p>
            <a:r>
              <a:rPr lang="ru-RU" alt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Лекцию «Непокоренный Ленинград» проводит    блокадница Трифонова Л.С.</a:t>
            </a:r>
          </a:p>
        </p:txBody>
      </p:sp>
    </p:spTree>
    <p:extLst>
      <p:ext uri="{BB962C8B-B14F-4D97-AF65-F5344CB8AC3E}">
        <p14:creationId xmlns="" xmlns:p14="http://schemas.microsoft.com/office/powerpoint/2010/main" val="319077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Встречи с воинами-интернационалистами</a:t>
            </a:r>
            <a:endParaRPr lang="ru-RU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28596" y="642918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spc="0" normalizeH="0" baseline="0" noProof="0" smtClean="0">
                <a:ln w="3175" cmpd="sng"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Встречи с воинами-интернационалистами</a:t>
            </a:r>
            <a:endParaRPr kumimoji="0" lang="ru-RU" sz="3200" b="1" i="0" u="none" strike="noStrike" kern="1200" cap="all" spc="0" normalizeH="0" baseline="0" noProof="0" dirty="0">
              <a:ln w="3175" cmpd="sng"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Виктор\Desktop\Camera\20160219_1417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285992"/>
            <a:ext cx="7143800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-2115616"/>
            <a:ext cx="7694567" cy="5791201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Встреча с блокадницей Л.Н. Евдокимовой</a:t>
            </a:r>
            <a:endParaRPr lang="ru-RU" sz="32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4818" name="Picture 2" descr="C:\Users\Виктор\Desktop\документы света\108___04\IMG_06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892" y="1412776"/>
            <a:ext cx="8028384" cy="53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557338"/>
            <a:ext cx="6948488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Заголовок 2"/>
          <p:cNvSpPr>
            <a:spLocks noGrp="1"/>
          </p:cNvSpPr>
          <p:nvPr>
            <p:ph type="title"/>
          </p:nvPr>
        </p:nvSpPr>
        <p:spPr>
          <a:xfrm>
            <a:off x="898641" y="229364"/>
            <a:ext cx="7010400" cy="1295400"/>
          </a:xfrm>
        </p:spPr>
        <p:txBody>
          <a:bodyPr>
            <a:normAutofit fontScale="90000"/>
          </a:bodyPr>
          <a:lstStyle/>
          <a:p>
            <a:r>
              <a:rPr lang="ru-RU" alt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Лекцию «Шла война великая» проводит </a:t>
            </a:r>
            <a:r>
              <a:rPr lang="ru-RU" altLang="ru-RU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Котомцева</a:t>
            </a:r>
            <a:r>
              <a:rPr lang="ru-RU" alt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И.В.</a:t>
            </a:r>
          </a:p>
        </p:txBody>
      </p:sp>
    </p:spTree>
    <p:extLst>
      <p:ext uri="{BB962C8B-B14F-4D97-AF65-F5344CB8AC3E}">
        <p14:creationId xmlns="" xmlns:p14="http://schemas.microsoft.com/office/powerpoint/2010/main" val="377908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7890" name="Picture 2" descr="C:\Users\Виктор\Desktop\документы света\103___10\IMG_05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1304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Небеса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Небеса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ебеса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273</TotalTime>
  <Words>216</Words>
  <Application>Microsoft Office PowerPoint</Application>
  <PresentationFormat>Экран (4:3)</PresentationFormat>
  <Paragraphs>37</Paragraphs>
  <Slides>25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Небеса</vt:lpstr>
      <vt:lpstr>Оформление по умолчанию</vt:lpstr>
      <vt:lpstr> Город в школе Проект Новосибирские россыпи </vt:lpstr>
      <vt:lpstr>Цель проекта</vt:lpstr>
      <vt:lpstr>Лучшая программа  духовно-нравственного и гражданско-патриотического воспитания  детей и молодежи                   1 место регионального этапа 2014 год   (Всероссийский конкурс   «За нравственный подвиг учителя»)</vt:lpstr>
      <vt:lpstr>К 72-летию снятия блокады Ленинграда</vt:lpstr>
      <vt:lpstr>Лекцию «Непокоренный Ленинград» проводит    блокадница Трифонова Л.С.</vt:lpstr>
      <vt:lpstr>Встречи с воинами-интернационалистами</vt:lpstr>
      <vt:lpstr>Слайд 7</vt:lpstr>
      <vt:lpstr>Лекцию «Шла война великая» проводит Котомцева И.В.</vt:lpstr>
      <vt:lpstr>Слайд 9</vt:lpstr>
      <vt:lpstr>Слайд 10</vt:lpstr>
      <vt:lpstr>Творческая мастерская под руководством В.В. шамова</vt:lpstr>
      <vt:lpstr>Слайд 12</vt:lpstr>
      <vt:lpstr>Литературная  гостиная в музее лицея</vt:lpstr>
      <vt:lpstr>Встреча с поэтессой-песенницей Е.В. Семеновой</vt:lpstr>
      <vt:lpstr>Встреча с поэтессой  Н.М. Закусиной</vt:lpstr>
      <vt:lpstr>Встреча с поэтом-песенником  А. П. Грачевым</vt:lpstr>
      <vt:lpstr>Мы помним  Магалифа</vt:lpstr>
      <vt:lpstr>Встреча с поэтом Ю.И. Горустовичем</vt:lpstr>
      <vt:lpstr>Встреча с писателем  В.А. Редкозубовым</vt:lpstr>
      <vt:lpstr>Встреча с поэтом В.М. Слизовым</vt:lpstr>
      <vt:lpstr>Народный календарь в Лицее № 113</vt:lpstr>
      <vt:lpstr>Рассказ о музее Солнца</vt:lpstr>
      <vt:lpstr>Публикации учащихся в журнале «Лицеист» </vt:lpstr>
      <vt:lpstr>Слайд 24</vt:lpstr>
      <vt:lpstr>ДИпломы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Виктор</dc:creator>
  <cp:lastModifiedBy>Виктор</cp:lastModifiedBy>
  <cp:revision>77</cp:revision>
  <dcterms:created xsi:type="dcterms:W3CDTF">2014-09-15T04:12:19Z</dcterms:created>
  <dcterms:modified xsi:type="dcterms:W3CDTF">2016-04-23T12:33:45Z</dcterms:modified>
</cp:coreProperties>
</file>