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49A9-E810-4D81-B47E-26C6680DC20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23F8-9CD6-464A-B796-521E554D2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3F8-9CD6-464A-B796-521E554D22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2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3F8-9CD6-464A-B796-521E554D22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4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0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C894-6E0F-4565-AB96-9BE82757154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15370" y="87233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«Я вижу, как рушатся царские троны,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Когда их сметает людской ураган.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Республику сделает хуже короны.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И белых, и красных жестокий </a:t>
            </a:r>
            <a:r>
              <a:rPr lang="ru-RU" i="1" dirty="0" smtClean="0"/>
              <a:t>обман».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35237" y="3048001"/>
            <a:ext cx="5181600" cy="380225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«Когда вихрь судьбоносный опрокинет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Карету венценосной пары,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Монархию распнут простолюдины,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И красные, и белые обманут».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avatars.mds.yandex.net/i?id=1deb60dd6fa23ff43006f52a2c0d8b0ad5c2ba18-91810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0"/>
            <a:ext cx="2400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2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830" y="603748"/>
            <a:ext cx="9144000" cy="1868487"/>
          </a:xfrm>
        </p:spPr>
        <p:txBody>
          <a:bodyPr/>
          <a:lstStyle/>
          <a:p>
            <a:r>
              <a:rPr lang="ru-RU" dirty="0" smtClean="0"/>
              <a:t>Гражданская война истоки и основные участники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22361"/>
            <a:ext cx="5715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Гражданская война</a:t>
            </a:r>
            <a:r>
              <a:rPr lang="ru-RU" sz="3600" dirty="0"/>
              <a:t> – это вооруженная борьба между организованными группами внутри одного государства (или страны).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910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22829" y="260351"/>
            <a:ext cx="11818961" cy="627692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Одной из причин Гражданской войны стала </a:t>
            </a:r>
            <a:r>
              <a:rPr lang="ru-RU" altLang="ru-RU" b="1" dirty="0" smtClean="0"/>
              <a:t>внутренняя политика большевистского руководства</a:t>
            </a:r>
            <a:r>
              <a:rPr lang="ru-RU" altLang="ru-RU" dirty="0" smtClean="0"/>
              <a:t>. </a:t>
            </a:r>
          </a:p>
          <a:p>
            <a:pPr eaLnBrk="1" hangingPunct="1"/>
            <a:r>
              <a:rPr lang="ru-RU" altLang="ru-RU" dirty="0" smtClean="0"/>
              <a:t>Свержение Временного правительства, </a:t>
            </a:r>
          </a:p>
          <a:p>
            <a:pPr eaLnBrk="1" hangingPunct="1"/>
            <a:r>
              <a:rPr lang="ru-RU" altLang="ru-RU" dirty="0" smtClean="0"/>
              <a:t>разгон Учредительного собрания, </a:t>
            </a:r>
          </a:p>
          <a:p>
            <a:pPr eaLnBrk="1" hangingPunct="1"/>
            <a:r>
              <a:rPr lang="ru-RU" altLang="ru-RU" dirty="0" smtClean="0"/>
              <a:t>национализация земли и промышленности, </a:t>
            </a:r>
          </a:p>
          <a:p>
            <a:pPr eaLnBrk="1" hangingPunct="1"/>
            <a:r>
              <a:rPr lang="ru-RU" altLang="ru-RU" dirty="0" smtClean="0"/>
              <a:t>подписание Брестского мира, </a:t>
            </a:r>
          </a:p>
          <a:p>
            <a:pPr eaLnBrk="1" hangingPunct="1"/>
            <a:r>
              <a:rPr lang="ru-RU" altLang="ru-RU" dirty="0" smtClean="0"/>
              <a:t>ликвидация товарно-денежных отношений, </a:t>
            </a:r>
          </a:p>
          <a:p>
            <a:pPr eaLnBrk="1" hangingPunct="1"/>
            <a:r>
              <a:rPr lang="ru-RU" altLang="ru-RU" dirty="0" smtClean="0"/>
              <a:t>чрезвычайная политика в деревне весной 1918 г. </a:t>
            </a:r>
          </a:p>
          <a:p>
            <a:pPr eaLnBrk="1" hangingPunct="1"/>
            <a:r>
              <a:rPr lang="ru-RU" altLang="ru-RU" dirty="0" smtClean="0"/>
              <a:t>Иностранная интервенция</a:t>
            </a:r>
          </a:p>
        </p:txBody>
      </p:sp>
    </p:spTree>
    <p:extLst>
      <p:ext uri="{BB962C8B-B14F-4D97-AF65-F5344CB8AC3E}">
        <p14:creationId xmlns:p14="http://schemas.microsoft.com/office/powerpoint/2010/main" val="17643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Программные </a:t>
            </a:r>
            <a:r>
              <a:rPr lang="ru-RU" altLang="ru-RU" dirty="0"/>
              <a:t>цели Добровольческой армии</a:t>
            </a:r>
            <a:r>
              <a:rPr lang="ru-RU" alt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310184"/>
            <a:ext cx="11627892" cy="5213445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/>
              <a:t>Равенство </a:t>
            </a:r>
            <a:r>
              <a:rPr lang="ru-RU" altLang="ru-RU" dirty="0"/>
              <a:t>всех граждан перед законом.</a:t>
            </a:r>
          </a:p>
          <a:p>
            <a:r>
              <a:rPr lang="ru-RU" altLang="ru-RU" dirty="0"/>
              <a:t>Введение демократических свобод: слова, печати и пр.</a:t>
            </a:r>
          </a:p>
          <a:p>
            <a:r>
              <a:rPr lang="ru-RU" altLang="ru-RU" dirty="0"/>
              <a:t>Восстановление частной собственности.</a:t>
            </a:r>
          </a:p>
          <a:p>
            <a:r>
              <a:rPr lang="ru-RU" altLang="ru-RU" dirty="0"/>
              <a:t>Право рабочих на объединение в профсоюзы, сохранение за ними всех политико-экономических завоеваний революции</a:t>
            </a:r>
            <a:r>
              <a:rPr lang="ru-RU" altLang="ru-RU" dirty="0" smtClean="0"/>
              <a:t>.</a:t>
            </a:r>
          </a:p>
          <a:p>
            <a:r>
              <a:rPr lang="ru-RU" altLang="ru-RU" dirty="0"/>
              <a:t>Введение всеобщего начального обучения.</a:t>
            </a:r>
          </a:p>
          <a:p>
            <a:r>
              <a:rPr lang="ru-RU" altLang="ru-RU" dirty="0"/>
              <a:t>Отделение церкви от государства.</a:t>
            </a:r>
          </a:p>
          <a:p>
            <a:r>
              <a:rPr lang="ru-RU" altLang="ru-RU" dirty="0"/>
              <a:t>Решение аграрного вопроса Учредительным собранием.</a:t>
            </a:r>
          </a:p>
          <a:p>
            <a:r>
              <a:rPr lang="ru-RU" altLang="ru-RU" dirty="0"/>
              <a:t>Приверженность России принятым международным обязательствам и доведение войны до конца;</a:t>
            </a:r>
          </a:p>
          <a:p>
            <a:r>
              <a:rPr lang="ru-RU" altLang="ru-RU" dirty="0"/>
              <a:t>Признание за народами, входящими в состав России, права на широкую местную автономию при условии сохранения государственного единства.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илия\Desktop\Карикатуры\579411@2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980" y="204717"/>
            <a:ext cx="483130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 Гражданской войны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32980" y="1323832"/>
            <a:ext cx="1357385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20803" y="1323832"/>
            <a:ext cx="1541060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28801" y="1965276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Красные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7378888" y="1883388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Белые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12544" y="3521121"/>
            <a:ext cx="3794078" cy="2934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20803" y="3521121"/>
            <a:ext cx="3794078" cy="2934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Политический состав: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Социальный </a:t>
            </a:r>
            <a:r>
              <a:rPr lang="ru-RU" dirty="0"/>
              <a:t>состав:</a:t>
            </a:r>
          </a:p>
        </p:txBody>
      </p:sp>
    </p:spTree>
    <p:extLst>
      <p:ext uri="{BB962C8B-B14F-4D97-AF65-F5344CB8AC3E}">
        <p14:creationId xmlns:p14="http://schemas.microsoft.com/office/powerpoint/2010/main" val="165051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980" y="204717"/>
            <a:ext cx="483130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 Гражданской войны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32980" y="1323832"/>
            <a:ext cx="1357385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20803" y="1323832"/>
            <a:ext cx="1541060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28800" y="1965276"/>
            <a:ext cx="3377821" cy="1037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Красные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7378888" y="1883388"/>
            <a:ext cx="3375548" cy="1119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Белые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8866" y="3316406"/>
            <a:ext cx="4538449" cy="2374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промышленного и сельского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пролетариата;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сельская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низшая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офицерства;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интеллигенции.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482687" y="3002506"/>
            <a:ext cx="5554638" cy="3855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Политический состав: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Монархисты;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представители буржуазно-националистических движений на окраинах страны;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</a:t>
            </a:r>
            <a:r>
              <a:rPr lang="ru-RU" dirty="0" smtClean="0"/>
              <a:t>ибералы;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эсеры</a:t>
            </a:r>
          </a:p>
          <a:p>
            <a:r>
              <a:rPr lang="ru-RU" i="1" dirty="0" smtClean="0"/>
              <a:t>Социальный состав: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Русское офицерство;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чиновники;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священнослужители;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интеллигенция;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казаки;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буржуазия;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помещики.</a:t>
            </a:r>
          </a:p>
        </p:txBody>
      </p:sp>
    </p:spTree>
    <p:extLst>
      <p:ext uri="{BB962C8B-B14F-4D97-AF65-F5344CB8AC3E}">
        <p14:creationId xmlns:p14="http://schemas.microsoft.com/office/powerpoint/2010/main" val="177547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§8, ответьте на вопросы после §.</a:t>
            </a:r>
          </a:p>
          <a:p>
            <a:r>
              <a:rPr lang="ru-RU" dirty="0"/>
              <a:t>Узнайте, были ли в вшей семье участники Гражданской войны, в каких ее событиях они участвовали.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4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182</Words>
  <Application>Microsoft Office PowerPoint</Application>
  <PresentationFormat>Широкоэкранный</PresentationFormat>
  <Paragraphs>62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Гражданская война истоки и основные участники</vt:lpstr>
      <vt:lpstr>Презентация PowerPoint</vt:lpstr>
      <vt:lpstr>Презентация PowerPoint</vt:lpstr>
      <vt:lpstr>Программные цели Добровольческой армии: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Грищенко</dc:creator>
  <cp:lastModifiedBy>Лилия Грищенко</cp:lastModifiedBy>
  <cp:revision>10</cp:revision>
  <dcterms:created xsi:type="dcterms:W3CDTF">2024-02-05T10:21:47Z</dcterms:created>
  <dcterms:modified xsi:type="dcterms:W3CDTF">2024-02-06T11:09:33Z</dcterms:modified>
</cp:coreProperties>
</file>