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57" r:id="rId5"/>
    <p:sldId id="258" r:id="rId6"/>
    <p:sldId id="268" r:id="rId7"/>
    <p:sldId id="267" r:id="rId8"/>
    <p:sldId id="269" r:id="rId9"/>
    <p:sldId id="262" r:id="rId10"/>
    <p:sldId id="259" r:id="rId11"/>
    <p:sldId id="263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2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4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99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7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5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0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4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2C81BF2-F165-49DA-A350-978D8C8B64B2}" type="datetimeFigureOut">
              <a:rPr lang="ru-RU" smtClean="0"/>
              <a:t>10.11.2019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2693412-234D-4C1F-8AE0-CCF2167237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607574"/>
            <a:ext cx="9966960" cy="2580969"/>
          </a:xfrm>
        </p:spPr>
        <p:txBody>
          <a:bodyPr/>
          <a:lstStyle/>
          <a:p>
            <a:r>
              <a:rPr lang="ru-RU" sz="6000" dirty="0" smtClean="0"/>
              <a:t>Подвиг солдата в великой </a:t>
            </a:r>
            <a:r>
              <a:rPr lang="ru-RU" sz="6000" smtClean="0"/>
              <a:t>отечественной войне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836740"/>
            <a:ext cx="8192139" cy="1069848"/>
          </a:xfrm>
        </p:spPr>
        <p:txBody>
          <a:bodyPr/>
          <a:lstStyle/>
          <a:p>
            <a:r>
              <a:rPr lang="ru-RU" dirty="0" smtClean="0"/>
              <a:t>Работу выполнила: ученица 7Г класса Моисеева София</a:t>
            </a:r>
            <a:br>
              <a:rPr lang="ru-RU" dirty="0" smtClean="0"/>
            </a:br>
            <a:r>
              <a:rPr lang="ru-RU" dirty="0" smtClean="0"/>
              <a:t>Научный руководитель: учитель русского языка и литературы </a:t>
            </a:r>
            <a:r>
              <a:rPr lang="ru-RU" dirty="0" err="1" smtClean="0"/>
              <a:t>Феткулова</a:t>
            </a:r>
            <a:r>
              <a:rPr lang="ru-RU" dirty="0" smtClean="0"/>
              <a:t> Надежда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4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584" y="206478"/>
            <a:ext cx="7041765" cy="1342103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Содержание </a:t>
            </a:r>
            <a:r>
              <a:rPr lang="ru-RU" sz="4800" dirty="0"/>
              <a:t>рассказа «</a:t>
            </a:r>
            <a:r>
              <a:rPr lang="ru-RU" sz="4800" dirty="0" err="1"/>
              <a:t>Идрицкая</a:t>
            </a:r>
            <a:r>
              <a:rPr lang="ru-RU" sz="4800" dirty="0"/>
              <a:t> сила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32918"/>
            <a:ext cx="10058400" cy="4050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рассказе Андрея </a:t>
            </a:r>
            <a:r>
              <a:rPr lang="ru-RU" sz="2400" dirty="0" err="1" smtClean="0"/>
              <a:t>Геласимова</a:t>
            </a:r>
            <a:r>
              <a:rPr lang="ru-RU" sz="2400" dirty="0" smtClean="0"/>
              <a:t> повествуется о штрафнике Мите Михайлове.  У него золотые руки – он отличный механик, за починку военной техники с него сняли судимость. Позже ему удаётся отремонтировать трофейный мотоцикл полковника </a:t>
            </a:r>
            <a:r>
              <a:rPr lang="ru-RU" sz="2400" dirty="0" err="1" smtClean="0"/>
              <a:t>Бочарова</a:t>
            </a:r>
            <a:r>
              <a:rPr lang="ru-RU" sz="2400" dirty="0" smtClean="0"/>
              <a:t>, затем Митьке дают спецзадание, которое заключается в починке танка, подорванного немцами. </a:t>
            </a:r>
            <a:r>
              <a:rPr lang="ru-RU" sz="2400" dirty="0"/>
              <a:t>Несмотря на </a:t>
            </a:r>
            <a:r>
              <a:rPr lang="ru-RU" sz="2400" dirty="0" smtClean="0"/>
              <a:t>то </a:t>
            </a:r>
            <a:r>
              <a:rPr lang="ru-RU" sz="2400" dirty="0"/>
              <a:t>что танк уже не на ходу, у него сохранился пулемет, который может быть </a:t>
            </a:r>
            <a:r>
              <a:rPr lang="ru-RU" sz="2400" dirty="0" smtClean="0"/>
              <a:t>исправен, но танк находится за линией фронта. На </a:t>
            </a:r>
            <a:r>
              <a:rPr lang="ru-RU" sz="2400" dirty="0"/>
              <a:t>операцию отправляют 3-ий взвод 1-ой стрелковой роты 375-го стрелкового полка, который носит звучное прозвище «</a:t>
            </a:r>
            <a:r>
              <a:rPr lang="ru-RU" sz="2400" dirty="0" err="1"/>
              <a:t>Идрицкая</a:t>
            </a:r>
            <a:r>
              <a:rPr lang="ru-RU" sz="2400" dirty="0"/>
              <a:t> сила» за освобождение города </a:t>
            </a:r>
            <a:r>
              <a:rPr lang="ru-RU" sz="2400" dirty="0" err="1" smtClean="0"/>
              <a:t>Идрица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95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602" y="174917"/>
            <a:ext cx="10058400" cy="842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19" y="1017639"/>
            <a:ext cx="10058400" cy="544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 </a:t>
            </a:r>
            <a:r>
              <a:rPr lang="ru-RU" sz="2300" dirty="0"/>
              <a:t>Ч</a:t>
            </a:r>
            <a:r>
              <a:rPr lang="ru-RU" sz="2300" dirty="0" smtClean="0"/>
              <a:t>то </a:t>
            </a:r>
            <a:r>
              <a:rPr lang="ru-RU" sz="2300" dirty="0"/>
              <a:t>такое </a:t>
            </a:r>
            <a:r>
              <a:rPr lang="ru-RU" sz="2300" dirty="0" smtClean="0"/>
              <a:t>подвиг?  Подвиг </a:t>
            </a:r>
            <a:r>
              <a:rPr lang="ru-RU" sz="2300" dirty="0"/>
              <a:t>– это героический самоотверженный поступок, который человек совершает, преодолевая себя ради какой-то высшей цели. Подвиги люди совершали на протяжении всей истории. Благодаря подвигам многие люди становились легендами.</a:t>
            </a:r>
          </a:p>
          <a:p>
            <a:pPr marL="0" indent="0">
              <a:buNone/>
            </a:pPr>
            <a:r>
              <a:rPr lang="ru-RU" sz="2300" dirty="0" smtClean="0"/>
              <a:t>Рассмотрим </a:t>
            </a:r>
            <a:r>
              <a:rPr lang="ru-RU" sz="2300" dirty="0"/>
              <a:t>тему подвига на примере рассказа А. В. </a:t>
            </a:r>
            <a:r>
              <a:rPr lang="ru-RU" sz="2300" dirty="0" err="1"/>
              <a:t>Геласимова</a:t>
            </a:r>
            <a:r>
              <a:rPr lang="ru-RU" sz="2300" dirty="0"/>
              <a:t> «</a:t>
            </a:r>
            <a:r>
              <a:rPr lang="ru-RU" sz="2300" dirty="0" err="1"/>
              <a:t>Идрицкая</a:t>
            </a:r>
            <a:r>
              <a:rPr lang="ru-RU" sz="2300" dirty="0"/>
              <a:t> сила». Главный герой этого </a:t>
            </a:r>
            <a:r>
              <a:rPr lang="ru-RU" sz="2300" dirty="0" smtClean="0"/>
              <a:t>произведения - </a:t>
            </a:r>
            <a:r>
              <a:rPr lang="ru-RU" sz="2300" dirty="0"/>
              <a:t>штрафник Митя Михайлов. У него золотые руки :</a:t>
            </a:r>
            <a:r>
              <a:rPr lang="ru-RU" sz="2300" dirty="0" smtClean="0"/>
              <a:t>он </a:t>
            </a:r>
            <a:r>
              <a:rPr lang="ru-RU" sz="2300" dirty="0"/>
              <a:t>отличный механик, за починку военной техники с него сняли судимость. Позже ему удаётся починить трофейный мотоцикл полковника </a:t>
            </a:r>
            <a:r>
              <a:rPr lang="ru-RU" sz="2300" dirty="0" err="1" smtClean="0"/>
              <a:t>Бочарова</a:t>
            </a:r>
            <a:r>
              <a:rPr lang="ru-RU" sz="2300" dirty="0"/>
              <a:t>.</a:t>
            </a:r>
            <a:r>
              <a:rPr lang="ru-RU" sz="2300" dirty="0" smtClean="0"/>
              <a:t> </a:t>
            </a:r>
            <a:r>
              <a:rPr lang="ru-RU" sz="2300" dirty="0"/>
              <a:t>З</a:t>
            </a:r>
            <a:r>
              <a:rPr lang="ru-RU" sz="2300" dirty="0" smtClean="0"/>
              <a:t>атем Митьке </a:t>
            </a:r>
            <a:r>
              <a:rPr lang="ru-RU" sz="2300" dirty="0"/>
              <a:t>дают спецзадание, которое заключается в починке танка, подорванного противниками. Несмотря на </a:t>
            </a:r>
            <a:r>
              <a:rPr lang="ru-RU" sz="2300" dirty="0" smtClean="0"/>
              <a:t>то </a:t>
            </a:r>
            <a:r>
              <a:rPr lang="ru-RU" sz="2300" dirty="0"/>
              <a:t>что танк уже не на ходу, у него сохранился пулемет, который может быть исправен, но танк находится за линией фронта. На операцию отправляют 3-ий взвод 1-ой стрелковой роты 375-го стрелкового полка, который носит звучное прозвище «</a:t>
            </a:r>
            <a:r>
              <a:rPr lang="ru-RU" sz="2300" dirty="0" err="1"/>
              <a:t>Идрицкая</a:t>
            </a:r>
            <a:r>
              <a:rPr lang="ru-RU" sz="2300" dirty="0"/>
              <a:t> сила» за освобождение города </a:t>
            </a:r>
            <a:r>
              <a:rPr lang="ru-RU" sz="2300" dirty="0" err="1"/>
              <a:t>Идрица</a:t>
            </a:r>
            <a:r>
              <a:rPr lang="ru-RU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22026"/>
            <a:ext cx="758952" cy="235974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938" y="516192"/>
            <a:ext cx="10464571" cy="581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В начале рассказа у главного героя нет ни малейшего желания идти на </a:t>
            </a:r>
            <a:r>
              <a:rPr lang="ru-RU" sz="2300" dirty="0" smtClean="0"/>
              <a:t>задание</a:t>
            </a:r>
            <a:r>
              <a:rPr lang="ru-RU" sz="2300" dirty="0" smtClean="0"/>
              <a:t> </a:t>
            </a:r>
            <a:r>
              <a:rPr lang="ru-RU" sz="2300" dirty="0"/>
              <a:t>и рисковать жизнью </a:t>
            </a:r>
            <a:r>
              <a:rPr lang="ru-RU" sz="2300" dirty="0" smtClean="0"/>
              <a:t>: </a:t>
            </a:r>
            <a:r>
              <a:rPr lang="ru-RU" sz="2300" dirty="0"/>
              <a:t>«Нет у меня на то никакого добровольного моего желания</a:t>
            </a:r>
            <a:r>
              <a:rPr lang="ru-RU" sz="2300" dirty="0" smtClean="0"/>
              <a:t>!» </a:t>
            </a:r>
            <a:r>
              <a:rPr lang="ru-RU" sz="2300" dirty="0"/>
              <a:t>А в конце произведения, когда новая </a:t>
            </a:r>
            <a:r>
              <a:rPr lang="ru-RU" sz="2300" dirty="0" smtClean="0"/>
              <a:t>связистка, </a:t>
            </a:r>
            <a:r>
              <a:rPr lang="ru-RU" sz="2300" dirty="0"/>
              <a:t>похожая на цыганку, погадала ему, Митя </a:t>
            </a:r>
            <a:r>
              <a:rPr lang="ru-RU" sz="2300" dirty="0" smtClean="0"/>
              <a:t>ободрился: «Ну </a:t>
            </a:r>
            <a:r>
              <a:rPr lang="ru-RU" sz="2300" dirty="0"/>
              <a:t>что, братья-славяне?! Дадим фрицам жару</a:t>
            </a:r>
            <a:r>
              <a:rPr lang="ru-RU" sz="2300" dirty="0" smtClean="0"/>
              <a:t>!»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Взвод, который отправили на специальное </a:t>
            </a:r>
            <a:r>
              <a:rPr lang="ru-RU" sz="2300" dirty="0" smtClean="0"/>
              <a:t>задание, </a:t>
            </a:r>
            <a:r>
              <a:rPr lang="ru-RU" sz="2300" dirty="0"/>
              <a:t>состоял из людей разных национальностей </a:t>
            </a:r>
            <a:r>
              <a:rPr lang="ru-RU" sz="2300" dirty="0" smtClean="0"/>
              <a:t>: «…Башкир </a:t>
            </a:r>
            <a:r>
              <a:rPr lang="ru-RU" sz="2300" dirty="0" err="1"/>
              <a:t>Асадуллин</a:t>
            </a:r>
            <a:r>
              <a:rPr lang="ru-RU" sz="2300" dirty="0"/>
              <a:t>, узбеки </a:t>
            </a:r>
            <a:r>
              <a:rPr lang="ru-RU" sz="2300" dirty="0" err="1"/>
              <a:t>Музафаров</a:t>
            </a:r>
            <a:r>
              <a:rPr lang="ru-RU" sz="2300" dirty="0"/>
              <a:t> и </a:t>
            </a:r>
            <a:r>
              <a:rPr lang="ru-RU" sz="2300" dirty="0" err="1"/>
              <a:t>Норбутаев</a:t>
            </a:r>
            <a:r>
              <a:rPr lang="ru-RU" sz="2300" dirty="0"/>
              <a:t>, таджик </a:t>
            </a:r>
            <a:r>
              <a:rPr lang="ru-RU" sz="2300" dirty="0" err="1"/>
              <a:t>Абдуджаборов</a:t>
            </a:r>
            <a:r>
              <a:rPr lang="ru-RU" sz="2300" dirty="0"/>
              <a:t>, украинец Федоренко, якут Кириллин, калмыки </a:t>
            </a:r>
            <a:r>
              <a:rPr lang="ru-RU" sz="2300" dirty="0" err="1"/>
              <a:t>Мергелов</a:t>
            </a:r>
            <a:r>
              <a:rPr lang="ru-RU" sz="2300" dirty="0"/>
              <a:t> и </a:t>
            </a:r>
            <a:r>
              <a:rPr lang="ru-RU" sz="2300" dirty="0" err="1"/>
              <a:t>Джангаров</a:t>
            </a:r>
            <a:r>
              <a:rPr lang="ru-RU" sz="2300" dirty="0"/>
              <a:t>, татарин </a:t>
            </a:r>
            <a:r>
              <a:rPr lang="ru-RU" sz="2300" dirty="0" err="1"/>
              <a:t>Кашафутдинов</a:t>
            </a:r>
            <a:r>
              <a:rPr lang="ru-RU" sz="2300" dirty="0"/>
              <a:t>, грузин Ломинадзе</a:t>
            </a:r>
            <a:r>
              <a:rPr lang="ru-RU" sz="2300" dirty="0" smtClean="0"/>
              <a:t>…»  </a:t>
            </a:r>
            <a:r>
              <a:rPr lang="ru-RU" sz="2300" dirty="0" smtClean="0"/>
              <a:t>Е</a:t>
            </a:r>
            <a:r>
              <a:rPr lang="ru-RU" sz="2300" dirty="0" smtClean="0"/>
              <a:t>динение всех </a:t>
            </a:r>
            <a:r>
              <a:rPr lang="ru-RU" sz="2300" dirty="0"/>
              <a:t>народов </a:t>
            </a:r>
            <a:r>
              <a:rPr lang="ru-RU" sz="2300" dirty="0"/>
              <a:t>в</a:t>
            </a:r>
            <a:r>
              <a:rPr lang="ru-RU" sz="2300" dirty="0" smtClean="0"/>
              <a:t> борьбе </a:t>
            </a:r>
            <a:r>
              <a:rPr lang="ru-RU" sz="2300" dirty="0"/>
              <a:t>с </a:t>
            </a:r>
            <a:r>
              <a:rPr lang="ru-RU" sz="2300" dirty="0" smtClean="0"/>
              <a:t>фашизмом –это ещё одно доказательство того, что солдаты, жертвуя собой, шли на подвиг во имя счастья всех людей. </a:t>
            </a:r>
            <a:r>
              <a:rPr lang="ru-RU" sz="2300" dirty="0"/>
              <a:t>За это </a:t>
            </a:r>
            <a:r>
              <a:rPr lang="ru-RU" sz="2300" dirty="0" smtClean="0"/>
              <a:t>погибшим </a:t>
            </a:r>
            <a:r>
              <a:rPr lang="ru-RU" sz="2300" dirty="0" smtClean="0"/>
              <a:t> </a:t>
            </a:r>
            <a:r>
              <a:rPr lang="ru-RU" sz="2300" dirty="0" smtClean="0"/>
              <a:t>присвоили </a:t>
            </a:r>
            <a:r>
              <a:rPr lang="ru-RU" sz="2300" dirty="0"/>
              <a:t>звание Героя Советского Союза (посмертно).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Я считаю, что мы должны помнить подвиги всех людей, будь они известны, или же нет. Мы должны чтить и благодарить их. Эти </a:t>
            </a:r>
            <a:r>
              <a:rPr lang="ru-RU" sz="2300" dirty="0" smtClean="0"/>
              <a:t>молодые люди </a:t>
            </a:r>
            <a:r>
              <a:rPr lang="ru-RU" sz="2300" dirty="0"/>
              <a:t>совершили подвиг, они пожертвовали собой ради жизней других </a:t>
            </a:r>
            <a:r>
              <a:rPr lang="ru-RU" sz="2300" dirty="0" smtClean="0"/>
              <a:t>людей. </a:t>
            </a:r>
            <a:endParaRPr lang="ru-RU" sz="2300" dirty="0"/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442451"/>
            <a:ext cx="12192000" cy="80231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4623029" cy="160934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7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345700" cy="1609344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Способствовать развитию у  учащихся чувств патриотизма, героизма,  долга и чести.</a:t>
            </a:r>
          </a:p>
        </p:txBody>
      </p:sp>
    </p:spTree>
    <p:extLst>
      <p:ext uri="{BB962C8B-B14F-4D97-AF65-F5344CB8AC3E}">
        <p14:creationId xmlns:p14="http://schemas.microsoft.com/office/powerpoint/2010/main" val="14282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1. Прочитать рассказ Андрея </a:t>
            </a:r>
            <a:r>
              <a:rPr lang="ru-RU" sz="2400" dirty="0" err="1"/>
              <a:t>Геласимова</a:t>
            </a:r>
            <a:r>
              <a:rPr lang="ru-RU" sz="2400" dirty="0"/>
              <a:t> «</a:t>
            </a:r>
            <a:r>
              <a:rPr lang="ru-RU" sz="2400" dirty="0" err="1"/>
              <a:t>Идрицкая</a:t>
            </a:r>
            <a:r>
              <a:rPr lang="ru-RU" sz="2400" dirty="0"/>
              <a:t> сила».</a:t>
            </a:r>
          </a:p>
          <a:p>
            <a:r>
              <a:rPr lang="ru-RU" sz="2400" dirty="0"/>
              <a:t>2. Ознакомиться с биографией автора.</a:t>
            </a:r>
          </a:p>
          <a:p>
            <a:r>
              <a:rPr lang="ru-RU" sz="2400" dirty="0" smtClean="0"/>
              <a:t>3.  Ответить на вопрос: « Что побуждало героев рассказа идти на верную смерть </a:t>
            </a:r>
            <a:r>
              <a:rPr lang="ru-RU" sz="2400" dirty="0"/>
              <a:t>в годы Великой Отечественной </a:t>
            </a:r>
            <a:r>
              <a:rPr lang="ru-RU" sz="2400" dirty="0" smtClean="0"/>
              <a:t>войны?».</a:t>
            </a:r>
            <a:endParaRPr lang="ru-RU" sz="2400" dirty="0"/>
          </a:p>
          <a:p>
            <a:r>
              <a:rPr lang="ru-RU" sz="2400" dirty="0" smtClean="0"/>
              <a:t>4. </a:t>
            </a:r>
            <a:r>
              <a:rPr lang="ru-RU" sz="2400" dirty="0"/>
              <a:t>Написать эссе.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Сделать обложку для книги.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32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0" y="0"/>
            <a:ext cx="8318090" cy="6858000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857999" y="781665"/>
            <a:ext cx="5334000" cy="640079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ru-RU" sz="1600" dirty="0"/>
              <a:t>Андре́й </a:t>
            </a:r>
            <a:r>
              <a:rPr lang="ru-RU" sz="1600" dirty="0" err="1"/>
              <a:t>Вале́рьевич</a:t>
            </a:r>
            <a:r>
              <a:rPr lang="ru-RU" sz="1600" dirty="0"/>
              <a:t> </a:t>
            </a:r>
            <a:r>
              <a:rPr lang="ru-RU" sz="1600" dirty="0" err="1"/>
              <a:t>Гела́симов</a:t>
            </a:r>
            <a:r>
              <a:rPr lang="ru-RU" sz="1600" dirty="0"/>
              <a:t> </a:t>
            </a:r>
            <a:r>
              <a:rPr lang="ru-RU" sz="1600" dirty="0" smtClean="0"/>
              <a:t>(7 </a:t>
            </a:r>
            <a:r>
              <a:rPr lang="ru-RU" sz="1600" dirty="0"/>
              <a:t>октября 1966, </a:t>
            </a:r>
            <a:r>
              <a:rPr lang="ru-RU" sz="1600" dirty="0" smtClean="0"/>
              <a:t>Иркутск, 51 год) </a:t>
            </a:r>
            <a:r>
              <a:rPr lang="ru-RU" sz="1600" dirty="0"/>
              <a:t>— современный русский писатель. </a:t>
            </a:r>
            <a:endParaRPr lang="ru-RU" sz="1600" dirty="0" smtClean="0"/>
          </a:p>
          <a:p>
            <a:pPr>
              <a:spcBef>
                <a:spcPts val="500"/>
              </a:spcBef>
            </a:pPr>
            <a:r>
              <a:rPr lang="ru-RU" sz="1600" dirty="0"/>
              <a:t>По образованию филолог (кандидат филологических наук), в 1987 году окончил Якутский государственный университет. В 1992 получил второе высшее образование по специальности театральный </a:t>
            </a:r>
            <a:r>
              <a:rPr lang="ru-RU" sz="1600" dirty="0" smtClean="0"/>
              <a:t>режиссёр. В </a:t>
            </a:r>
            <a:r>
              <a:rPr lang="ru-RU" sz="1600" dirty="0"/>
              <a:t>1996—97 годах стажировался </a:t>
            </a:r>
            <a:r>
              <a:rPr lang="ru-RU" sz="1600" dirty="0" smtClean="0"/>
              <a:t>в </a:t>
            </a:r>
            <a:r>
              <a:rPr lang="ru-RU" sz="1600" dirty="0"/>
              <a:t>Великобритании. В 1997 году защитил кандидатскую диссертацию по английской литературе в Московском педагогическом государственном университете по теме «Ориентальные мотивы в творчестве Оскара Уайльда». Работал доцентом кафедры английской филологии Якутского университета, преподавал стилистику английского языка и анализ художественного текста. </a:t>
            </a:r>
            <a:endParaRPr lang="ru-RU" sz="1600" dirty="0" smtClean="0"/>
          </a:p>
          <a:p>
            <a:pPr>
              <a:spcBef>
                <a:spcPts val="500"/>
              </a:spcBef>
            </a:pPr>
            <a:r>
              <a:rPr lang="ru-RU" sz="1600" dirty="0"/>
              <a:t>О своей несколько необычно звучащей фамилии говорит: </a:t>
            </a:r>
            <a:r>
              <a:rPr lang="ru-RU" sz="1600" dirty="0" smtClean="0"/>
              <a:t>«...</a:t>
            </a:r>
            <a:r>
              <a:rPr lang="ru-RU" sz="1600" dirty="0"/>
              <a:t>она староверческая, казацкая, ее очень много в Забайкалье. Это старая фамилия, была до раскола. Известны иноки с этим именем, их имена брались от двух римских пап, был </a:t>
            </a:r>
            <a:r>
              <a:rPr lang="ru-RU" sz="1600" dirty="0" err="1"/>
              <a:t>Геласим</a:t>
            </a:r>
            <a:r>
              <a:rPr lang="ru-RU" sz="1600" dirty="0"/>
              <a:t> I и </a:t>
            </a:r>
            <a:r>
              <a:rPr lang="ru-RU" sz="1600" dirty="0" err="1"/>
              <a:t>Геласим</a:t>
            </a:r>
            <a:r>
              <a:rPr lang="ru-RU" sz="1600" dirty="0"/>
              <a:t> </a:t>
            </a:r>
            <a:r>
              <a:rPr lang="ru-RU" sz="1600" dirty="0" smtClean="0"/>
              <a:t>II…»</a:t>
            </a:r>
          </a:p>
          <a:p>
            <a:pPr>
              <a:spcBef>
                <a:spcPts val="500"/>
              </a:spcBef>
            </a:pPr>
            <a:r>
              <a:rPr lang="ru-RU" sz="1600" dirty="0"/>
              <a:t>В 2001 году была издана </a:t>
            </a:r>
            <a:r>
              <a:rPr lang="ru-RU" sz="1600" dirty="0" smtClean="0"/>
              <a:t>первая повесть </a:t>
            </a:r>
            <a:r>
              <a:rPr lang="ru-RU" sz="1600" dirty="0"/>
              <a:t>о первой любви «Фокс </a:t>
            </a:r>
            <a:r>
              <a:rPr lang="ru-RU" sz="1600" dirty="0" err="1"/>
              <a:t>Малдер</a:t>
            </a:r>
            <a:r>
              <a:rPr lang="ru-RU" sz="1600" dirty="0"/>
              <a:t> похож на свинью</a:t>
            </a:r>
            <a:r>
              <a:rPr lang="ru-RU" sz="1600" dirty="0" smtClean="0"/>
              <a:t>», </a:t>
            </a:r>
            <a:r>
              <a:rPr lang="ru-RU" sz="1600" dirty="0">
                <a:solidFill>
                  <a:schemeClr val="accent1"/>
                </a:solidFill>
              </a:rPr>
              <a:t>которая</a:t>
            </a:r>
            <a:r>
              <a:rPr lang="ru-RU" sz="1600" dirty="0">
                <a:solidFill>
                  <a:schemeClr val="bg1"/>
                </a:solidFill>
              </a:rPr>
              <a:t> вош</a:t>
            </a:r>
            <a:r>
              <a:rPr lang="ru-RU" sz="1600" dirty="0">
                <a:solidFill>
                  <a:schemeClr val="accent1"/>
                </a:solidFill>
              </a:rPr>
              <a:t>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/>
              <a:t>в шорт-лист премии Ивана Петровича Белкина </a:t>
            </a:r>
            <a:r>
              <a:rPr lang="ru-RU" sz="1600" dirty="0">
                <a:solidFill>
                  <a:schemeClr val="bg1"/>
                </a:solidFill>
              </a:rPr>
              <a:t>за 20</a:t>
            </a:r>
            <a:r>
              <a:rPr lang="ru-RU" sz="1600" dirty="0">
                <a:solidFill>
                  <a:schemeClr val="accent1"/>
                </a:solidFill>
              </a:rPr>
              <a:t>01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/>
              <a:t>год.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79109" y="-162230"/>
            <a:ext cx="4291781" cy="1061883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 Андрея </a:t>
            </a:r>
            <a:r>
              <a:rPr lang="ru-RU" dirty="0" err="1" smtClean="0"/>
              <a:t>геласимова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0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7174" y="0"/>
            <a:ext cx="9281160" cy="73743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195398"/>
            <a:ext cx="12192000" cy="66260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В 2002 году выходит повесть «Жажда» о молодых ребятах, прошедших Чеченскую войну.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51" y="0"/>
            <a:ext cx="6170244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36774"/>
            <a:ext cx="1666568" cy="221226"/>
          </a:xfrm>
        </p:spPr>
        <p:txBody>
          <a:bodyPr>
            <a:noAutofit/>
          </a:bodyPr>
          <a:lstStyle/>
          <a:p>
            <a:endParaRPr lang="ru-RU"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6312" y="4930468"/>
            <a:ext cx="8616131" cy="193777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 победе написано много известных вам книг и стихов, например,, повесть Борис а Васильева «А зори здесь тихие…», рассказ Михаила    Шолохова «Судьба человека», роман Юрия Бондарева  «Горячий снег» и  многие другие.  К этим произведениям мы давно привыкли, но не надо забывать и про современных авторов. Я хочу вас познакомить с рассказом Андрея </a:t>
            </a:r>
            <a:r>
              <a:rPr lang="ru-RU" sz="2400" dirty="0" err="1" smtClean="0"/>
              <a:t>Геласимова</a:t>
            </a:r>
            <a:r>
              <a:rPr lang="ru-RU" sz="2400" dirty="0" smtClean="0"/>
              <a:t> «</a:t>
            </a:r>
            <a:r>
              <a:rPr lang="ru-RU" sz="2400" dirty="0" err="1" smtClean="0"/>
              <a:t>Идрицкая</a:t>
            </a:r>
            <a:r>
              <a:rPr lang="ru-RU" sz="2400" dirty="0" smtClean="0"/>
              <a:t> сила».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3" y="0"/>
            <a:ext cx="3690170" cy="4920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49" y="-1"/>
            <a:ext cx="3671811" cy="4920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419" y="0"/>
            <a:ext cx="3834581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89436"/>
            <a:ext cx="12192000" cy="96856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Рассказ «</a:t>
            </a:r>
            <a:r>
              <a:rPr lang="ru-RU" sz="2400" dirty="0" err="1" smtClean="0"/>
              <a:t>Идрицкая</a:t>
            </a:r>
            <a:r>
              <a:rPr lang="ru-RU" sz="2400" dirty="0" smtClean="0"/>
              <a:t> сила» выпущен в юбилейном сборнике лучших рассказов современных авторов о Победе. Также там размещены рассказы других авторов: Юрия Полякова, Ирины Муравьевой и другие.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93" y="0"/>
            <a:ext cx="8677385" cy="58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131908"/>
          </a:xfrm>
        </p:spPr>
        <p:txBody>
          <a:bodyPr>
            <a:norm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Идрицкая</a:t>
            </a:r>
            <a:r>
              <a:rPr lang="ru-RU" sz="2400" dirty="0"/>
              <a:t> сила» — </a:t>
            </a:r>
            <a:r>
              <a:rPr lang="ru-RU" sz="2400" dirty="0" smtClean="0"/>
              <a:t> автор так назвал своё произведение в честь </a:t>
            </a:r>
            <a:r>
              <a:rPr lang="ru-RU" sz="2400" dirty="0" err="1" smtClean="0"/>
              <a:t>Идрицкой</a:t>
            </a:r>
            <a:r>
              <a:rPr lang="ru-RU" sz="2400" dirty="0" smtClean="0"/>
              <a:t> 150-ой стрелковой дивизии, </a:t>
            </a:r>
            <a:r>
              <a:rPr lang="ru-RU" sz="2400" dirty="0"/>
              <a:t>знамя </a:t>
            </a:r>
            <a:r>
              <a:rPr lang="ru-RU" sz="2400" dirty="0" smtClean="0"/>
              <a:t>которой было </a:t>
            </a:r>
            <a:r>
              <a:rPr lang="ru-RU" sz="2400" dirty="0"/>
              <a:t>позже водружено над Рейхстагом. </a:t>
            </a:r>
            <a:r>
              <a:rPr lang="ru-RU" sz="2400" dirty="0" smtClean="0"/>
              <a:t> Об этом Андрей </a:t>
            </a:r>
            <a:r>
              <a:rPr lang="ru-RU" sz="2400" dirty="0" err="1" smtClean="0"/>
              <a:t>Геласимов</a:t>
            </a:r>
            <a:r>
              <a:rPr lang="ru-RU" sz="2400" dirty="0" smtClean="0"/>
              <a:t> говорил в своём интервью для газеты «Завтра». </a:t>
            </a:r>
          </a:p>
        </p:txBody>
      </p:sp>
    </p:spTree>
    <p:extLst>
      <p:ext uri="{BB962C8B-B14F-4D97-AF65-F5344CB8AC3E}">
        <p14:creationId xmlns:p14="http://schemas.microsoft.com/office/powerpoint/2010/main" val="16152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0869" y="-1"/>
            <a:ext cx="4834424" cy="4834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26" y="157020"/>
            <a:ext cx="6027174" cy="4520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555" y="-472622"/>
            <a:ext cx="3751271" cy="52797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6" y="4615259"/>
            <a:ext cx="12192000" cy="2616814"/>
          </a:xfrm>
        </p:spPr>
        <p:txBody>
          <a:bodyPr>
            <a:noAutofit/>
          </a:bodyPr>
          <a:lstStyle/>
          <a:p>
            <a:r>
              <a:rPr lang="ru-RU" sz="2200" dirty="0"/>
              <a:t>Великая </a:t>
            </a:r>
            <a:r>
              <a:rPr lang="ru-RU" sz="2200" dirty="0" smtClean="0"/>
              <a:t>Отечественная </a:t>
            </a:r>
            <a:r>
              <a:rPr lang="ru-RU" sz="2200" dirty="0"/>
              <a:t>война унесла многие жизни. Все мы знаем героические поступки А. И. </a:t>
            </a:r>
            <a:r>
              <a:rPr lang="ru-RU" sz="2200" dirty="0" err="1"/>
              <a:t>Покрышкина</a:t>
            </a:r>
            <a:r>
              <a:rPr lang="ru-RU" sz="2200" dirty="0"/>
              <a:t>, З. А. Космодемьянской, А. М. Матросова и других. Но </a:t>
            </a:r>
            <a:r>
              <a:rPr lang="ru-RU" sz="2200" dirty="0" smtClean="0"/>
              <a:t>также </a:t>
            </a:r>
            <a:r>
              <a:rPr lang="ru-RU" sz="2200" dirty="0"/>
              <a:t>есть и безымянные герои, </a:t>
            </a:r>
            <a:r>
              <a:rPr lang="ru-RU" sz="2200" dirty="0" smtClean="0"/>
              <a:t>которые никому неизвестны. </a:t>
            </a:r>
            <a:r>
              <a:rPr lang="ru-RU" sz="2200" dirty="0"/>
              <a:t>Именно о таких ребятах написал Андрей </a:t>
            </a:r>
            <a:r>
              <a:rPr lang="ru-RU" sz="2200" dirty="0" err="1"/>
              <a:t>Геласимов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/>
              <a:t>На основе этого рассказа можно поразмышлять на тему о подвигах. Что побудило молодых ребят идти на верную смерть? Митя мог отказаться, так как он штрафник, но он пошёл вместе со всеми на смертельное задание. </a:t>
            </a:r>
          </a:p>
        </p:txBody>
      </p:sp>
    </p:spTree>
    <p:extLst>
      <p:ext uri="{BB962C8B-B14F-4D97-AF65-F5344CB8AC3E}">
        <p14:creationId xmlns:p14="http://schemas.microsoft.com/office/powerpoint/2010/main" val="15713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565</TotalTime>
  <Words>770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Дерево</vt:lpstr>
      <vt:lpstr>Подвиг солдата в великой отечественной войне</vt:lpstr>
      <vt:lpstr>Цель проекта</vt:lpstr>
      <vt:lpstr>Задачи проекта</vt:lpstr>
      <vt:lpstr>Биография Андрея геласимова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рассказа «Идрицкая сила»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рассказе Андрея геласимова «Идрицкая сила» </dc:title>
  <dc:creator>Пользователь Windows</dc:creator>
  <cp:lastModifiedBy>cerenada</cp:lastModifiedBy>
  <cp:revision>30</cp:revision>
  <dcterms:created xsi:type="dcterms:W3CDTF">2018-02-08T13:11:17Z</dcterms:created>
  <dcterms:modified xsi:type="dcterms:W3CDTF">2019-11-10T15:24:21Z</dcterms:modified>
</cp:coreProperties>
</file>