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7" r:id="rId2"/>
    <p:sldId id="258" r:id="rId3"/>
    <p:sldId id="319" r:id="rId4"/>
    <p:sldId id="320" r:id="rId5"/>
    <p:sldId id="321" r:id="rId6"/>
    <p:sldId id="322" r:id="rId7"/>
    <p:sldId id="323" r:id="rId8"/>
    <p:sldId id="345" r:id="rId9"/>
    <p:sldId id="324" r:id="rId10"/>
    <p:sldId id="325" r:id="rId11"/>
    <p:sldId id="326" r:id="rId12"/>
    <p:sldId id="327" r:id="rId13"/>
    <p:sldId id="328" r:id="rId14"/>
    <p:sldId id="346" r:id="rId15"/>
    <p:sldId id="329" r:id="rId16"/>
    <p:sldId id="330" r:id="rId17"/>
    <p:sldId id="331" r:id="rId18"/>
    <p:sldId id="332" r:id="rId19"/>
    <p:sldId id="333" r:id="rId20"/>
    <p:sldId id="347" r:id="rId21"/>
    <p:sldId id="334" r:id="rId22"/>
    <p:sldId id="335" r:id="rId23"/>
    <p:sldId id="336" r:id="rId24"/>
    <p:sldId id="337" r:id="rId25"/>
    <p:sldId id="338" r:id="rId26"/>
    <p:sldId id="348" r:id="rId27"/>
    <p:sldId id="339" r:id="rId28"/>
    <p:sldId id="340" r:id="rId29"/>
    <p:sldId id="341" r:id="rId30"/>
    <p:sldId id="342" r:id="rId31"/>
    <p:sldId id="343" r:id="rId32"/>
    <p:sldId id="349" r:id="rId33"/>
    <p:sldId id="344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E5DFF"/>
    <a:srgbClr val="800080"/>
    <a:srgbClr val="000099"/>
    <a:srgbClr val="642F04"/>
    <a:srgbClr val="351413"/>
    <a:srgbClr val="212911"/>
    <a:srgbClr val="1A210D"/>
    <a:srgbClr val="460046"/>
    <a:srgbClr val="D4D3DF"/>
    <a:srgbClr val="DBD3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5" d="100"/>
          <a:sy n="95" d="100"/>
        </p:scale>
        <p:origin x="-438" y="-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963BEF-93B8-46E2-9E17-1E082CCA5161}" type="datetimeFigureOut">
              <a:rPr lang="ru-RU" smtClean="0"/>
              <a:pPr/>
              <a:t>18.07.2023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6637E2-DC3F-4D12-BC14-6992AC1D16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97369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29413D5-C178-4D2A-87C4-B25D6DF7E349}" type="slidenum">
              <a:rPr lang="ru-RU" smtClean="0"/>
              <a:pPr/>
              <a:t>1</a:t>
            </a:fld>
            <a:endParaRPr 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10</a:t>
            </a:fld>
            <a:endParaRPr 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11</a:t>
            </a:fld>
            <a:endParaRPr lang="ru-R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12</a:t>
            </a:fld>
            <a:endParaRPr lang="ru-RU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13</a:t>
            </a:fld>
            <a:endParaRPr lang="ru-RU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14</a:t>
            </a:fld>
            <a:endParaRPr lang="ru-RU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15</a:t>
            </a:fld>
            <a:endParaRPr lang="ru-RU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16</a:t>
            </a:fld>
            <a:endParaRPr lang="ru-RU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17</a:t>
            </a:fld>
            <a:endParaRPr lang="ru-RU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18</a:t>
            </a:fld>
            <a:endParaRPr lang="ru-RU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19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D415503-F96C-444A-9BF1-735A2AC34F68}" type="slidenum">
              <a:rPr lang="ru-RU" smtClean="0"/>
              <a:pPr/>
              <a:t>2</a:t>
            </a:fld>
            <a:endParaRPr lang="ru-RU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20</a:t>
            </a:fld>
            <a:endParaRPr lang="ru-RU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21</a:t>
            </a:fld>
            <a:endParaRPr lang="ru-RU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22</a:t>
            </a:fld>
            <a:endParaRPr lang="ru-RU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23</a:t>
            </a:fld>
            <a:endParaRPr lang="ru-RU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24</a:t>
            </a:fld>
            <a:endParaRPr lang="ru-RU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25</a:t>
            </a:fld>
            <a:endParaRPr lang="ru-RU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26</a:t>
            </a:fld>
            <a:endParaRPr lang="ru-RU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27</a:t>
            </a:fld>
            <a:endParaRPr lang="ru-RU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28</a:t>
            </a:fld>
            <a:endParaRPr lang="ru-RU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29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3</a:t>
            </a:fld>
            <a:endParaRPr lang="ru-RU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30</a:t>
            </a:fld>
            <a:endParaRPr lang="ru-RU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31</a:t>
            </a:fld>
            <a:endParaRPr lang="ru-RU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32</a:t>
            </a:fld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4</a:t>
            </a:fld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5</a:t>
            </a:fld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6</a:t>
            </a:fld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7</a:t>
            </a:fld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8</a:t>
            </a:fld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9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18.07.2023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18.07.2023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18.07.2023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18.07.2023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18.07.2023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18.07.2023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18.07.2023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18.07.2023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18.07.2023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18.07.2023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18.07.2023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032C04-C30A-4CC7-ACC3-8D07A76C134E}" type="datetimeFigureOut">
              <a:rPr lang="ru-RU" smtClean="0"/>
              <a:pPr/>
              <a:t>18.07.2023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3.png"/><Relationship Id="rId4" Type="http://schemas.openxmlformats.org/officeDocument/2006/relationships/slide" Target="slide33.xml"/><Relationship Id="rId9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slide" Target="slide2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slide" Target="slide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slide" Target="slide2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slide" Target="slide2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slide" Target="slide2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slide" Target="slide2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slide" Target="slide2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12.png"/><Relationship Id="rId4" Type="http://schemas.openxmlformats.org/officeDocument/2006/relationships/slide" Target="slide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slide" Target="slide2.xml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slide" Target="slide2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slide" Target="slide13.xml"/><Relationship Id="rId18" Type="http://schemas.openxmlformats.org/officeDocument/2006/relationships/slide" Target="slide19.xml"/><Relationship Id="rId26" Type="http://schemas.openxmlformats.org/officeDocument/2006/relationships/slide" Target="slide29.xml"/><Relationship Id="rId3" Type="http://schemas.openxmlformats.org/officeDocument/2006/relationships/image" Target="../media/image2.jpeg"/><Relationship Id="rId21" Type="http://schemas.openxmlformats.org/officeDocument/2006/relationships/slide" Target="slide23.xml"/><Relationship Id="rId34" Type="http://schemas.openxmlformats.org/officeDocument/2006/relationships/slide" Target="slide26.xml"/><Relationship Id="rId7" Type="http://schemas.openxmlformats.org/officeDocument/2006/relationships/slide" Target="slide6.xml"/><Relationship Id="rId12" Type="http://schemas.openxmlformats.org/officeDocument/2006/relationships/slide" Target="slide12.xml"/><Relationship Id="rId17" Type="http://schemas.openxmlformats.org/officeDocument/2006/relationships/slide" Target="slide18.xml"/><Relationship Id="rId25" Type="http://schemas.openxmlformats.org/officeDocument/2006/relationships/slide" Target="slide28.xml"/><Relationship Id="rId33" Type="http://schemas.openxmlformats.org/officeDocument/2006/relationships/slide" Target="slide20.xml"/><Relationship Id="rId2" Type="http://schemas.openxmlformats.org/officeDocument/2006/relationships/notesSlide" Target="../notesSlides/notesSlide2.xml"/><Relationship Id="rId16" Type="http://schemas.openxmlformats.org/officeDocument/2006/relationships/slide" Target="slide17.xml"/><Relationship Id="rId20" Type="http://schemas.openxmlformats.org/officeDocument/2006/relationships/slide" Target="slide22.xml"/><Relationship Id="rId29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slide" Target="slide5.xml"/><Relationship Id="rId11" Type="http://schemas.openxmlformats.org/officeDocument/2006/relationships/slide" Target="slide11.xml"/><Relationship Id="rId24" Type="http://schemas.openxmlformats.org/officeDocument/2006/relationships/slide" Target="slide27.xml"/><Relationship Id="rId32" Type="http://schemas.openxmlformats.org/officeDocument/2006/relationships/slide" Target="slide14.xml"/><Relationship Id="rId5" Type="http://schemas.openxmlformats.org/officeDocument/2006/relationships/slide" Target="slide4.xml"/><Relationship Id="rId15" Type="http://schemas.openxmlformats.org/officeDocument/2006/relationships/slide" Target="slide16.xml"/><Relationship Id="rId23" Type="http://schemas.openxmlformats.org/officeDocument/2006/relationships/slide" Target="slide25.xml"/><Relationship Id="rId28" Type="http://schemas.openxmlformats.org/officeDocument/2006/relationships/slide" Target="slide31.xml"/><Relationship Id="rId36" Type="http://schemas.openxmlformats.org/officeDocument/2006/relationships/image" Target="../media/image9.jpeg"/><Relationship Id="rId10" Type="http://schemas.openxmlformats.org/officeDocument/2006/relationships/slide" Target="slide10.xml"/><Relationship Id="rId19" Type="http://schemas.openxmlformats.org/officeDocument/2006/relationships/slide" Target="slide21.xml"/><Relationship Id="rId31" Type="http://schemas.openxmlformats.org/officeDocument/2006/relationships/slide" Target="slide8.xml"/><Relationship Id="rId4" Type="http://schemas.openxmlformats.org/officeDocument/2006/relationships/slide" Target="slide3.xml"/><Relationship Id="rId9" Type="http://schemas.openxmlformats.org/officeDocument/2006/relationships/slide" Target="slide9.xml"/><Relationship Id="rId14" Type="http://schemas.openxmlformats.org/officeDocument/2006/relationships/slide" Target="slide15.xml"/><Relationship Id="rId22" Type="http://schemas.openxmlformats.org/officeDocument/2006/relationships/slide" Target="slide24.xml"/><Relationship Id="rId27" Type="http://schemas.openxmlformats.org/officeDocument/2006/relationships/slide" Target="slide30.xml"/><Relationship Id="rId30" Type="http://schemas.openxmlformats.org/officeDocument/2006/relationships/image" Target="../media/image8.png"/><Relationship Id="rId35" Type="http://schemas.openxmlformats.org/officeDocument/2006/relationships/slide" Target="slide32.xml"/><Relationship Id="rId8" Type="http://schemas.openxmlformats.org/officeDocument/2006/relationships/slide" Target="slide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slide" Target="slide2.xml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slide" Target="slide2.xml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slide" Target="slide2.xml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slide" Target="slide2.xml"/><Relationship Id="rId4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slide" Target="slide2.xml"/><Relationship Id="rId4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slide" Target="slide2.xml"/><Relationship Id="rId4" Type="http://schemas.openxmlformats.org/officeDocument/2006/relationships/image" Target="../media/image2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slide" Target="slide2.xml"/><Relationship Id="rId4" Type="http://schemas.openxmlformats.org/officeDocument/2006/relationships/image" Target="../media/image2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slide" Target="slide2.xml"/><Relationship Id="rId4" Type="http://schemas.openxmlformats.org/officeDocument/2006/relationships/image" Target="../media/image1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slide" Target="slide2.xml"/><Relationship Id="rId4" Type="http://schemas.openxmlformats.org/officeDocument/2006/relationships/image" Target="../media/image2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slide" Target="slide2.xml"/><Relationship Id="rId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slide" Target="slide2.xml"/><Relationship Id="rId4" Type="http://schemas.openxmlformats.org/officeDocument/2006/relationships/image" Target="../media/image11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slide" Target="slide2.xml"/><Relationship Id="rId4" Type="http://schemas.openxmlformats.org/officeDocument/2006/relationships/image" Target="../media/image2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12.png"/><Relationship Id="rId4" Type="http://schemas.openxmlformats.org/officeDocument/2006/relationships/slide" Target="slide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12.png"/><Relationship Id="rId4" Type="http://schemas.openxmlformats.org/officeDocument/2006/relationships/slide" Target="slide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elenaranko.ucoz.ru/" TargetMode="Externa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slide" Target="slide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slide" Target="slide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slide" Target="slide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slide" Target="slide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slide" Target="slide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slide" Target="slide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1115616" y="4149080"/>
            <a:ext cx="777686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400" b="1" spc="50" dirty="0">
                <a:ln w="11430">
                  <a:solidFill>
                    <a:srgbClr val="460046"/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Викторина </a:t>
            </a:r>
          </a:p>
          <a:p>
            <a:pPr algn="ctr"/>
            <a:r>
              <a:rPr lang="ru-RU" sz="2400" b="1" spc="50" dirty="0">
                <a:ln w="11430">
                  <a:solidFill>
                    <a:srgbClr val="460046"/>
                  </a:solidFill>
                </a:ln>
                <a:solidFill>
                  <a:srgbClr val="AE5DFF"/>
                </a:solidFill>
                <a:latin typeface="Times New Roman" pitchFamily="18" charset="0"/>
                <a:cs typeface="Times New Roman" pitchFamily="18" charset="0"/>
              </a:rPr>
              <a:t>«Христос Воскрес! Христос Воскрес</a:t>
            </a:r>
            <a:r>
              <a:rPr lang="ru-RU" sz="2400" b="1" spc="50" dirty="0" smtClean="0">
                <a:ln w="11430">
                  <a:solidFill>
                    <a:srgbClr val="460046"/>
                  </a:solidFill>
                </a:ln>
                <a:solidFill>
                  <a:srgbClr val="AE5DFF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pPr algn="ctr"/>
            <a:r>
              <a:rPr lang="ru-RU" sz="2400" b="1" spc="50" dirty="0" smtClean="0">
                <a:ln w="11430">
                  <a:solidFill>
                    <a:srgbClr val="460046"/>
                  </a:solidFill>
                </a:ln>
                <a:solidFill>
                  <a:srgbClr val="AE5D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spc="50" dirty="0">
                <a:ln w="11430">
                  <a:solidFill>
                    <a:srgbClr val="460046"/>
                  </a:solidFill>
                </a:ln>
                <a:solidFill>
                  <a:srgbClr val="AE5DFF"/>
                </a:solidFill>
                <a:latin typeface="Times New Roman" pitchFamily="18" charset="0"/>
                <a:cs typeface="Times New Roman" pitchFamily="18" charset="0"/>
              </a:rPr>
              <a:t>Ликуют ангелы с небес!» </a:t>
            </a:r>
            <a:endParaRPr lang="ru-RU" sz="2400" b="1" spc="50" dirty="0">
              <a:ln w="11430">
                <a:solidFill>
                  <a:srgbClr val="460046"/>
                </a:solidFill>
              </a:ln>
              <a:solidFill>
                <a:srgbClr val="AE5D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 descr="Рисунок18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>
          <a:xfrm>
            <a:off x="1691680" y="6237312"/>
            <a:ext cx="1606332" cy="360040"/>
          </a:xfrm>
          <a:prstGeom prst="rect">
            <a:avLst/>
          </a:prstGeom>
        </p:spPr>
      </p:pic>
      <p:pic>
        <p:nvPicPr>
          <p:cNvPr id="12" name="Рисунок 11" descr="Рисунок19.pn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screen"/>
          <a:srcRect/>
          <a:stretch>
            <a:fillRect/>
          </a:stretch>
        </p:blipFill>
        <p:spPr>
          <a:xfrm>
            <a:off x="5868144" y="6237312"/>
            <a:ext cx="2700300" cy="36004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123728" y="260648"/>
            <a:ext cx="6768752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cap="none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Муниципальное бюджетное общеобразовательное учреждение</a:t>
            </a:r>
          </a:p>
          <a:p>
            <a:pPr algn="ctr"/>
            <a:r>
              <a:rPr lang="ru-RU" sz="24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«Средняя общеобразовательная школа № 78» </a:t>
            </a:r>
          </a:p>
          <a:p>
            <a:pPr algn="ctr"/>
            <a:r>
              <a:rPr lang="ru-RU" sz="24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г. Новосибирска</a:t>
            </a:r>
            <a:endParaRPr lang="ru-RU" sz="2400" b="1" cap="none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Елена\Desktop\Безимени-1.png"/>
          <p:cNvPicPr>
            <a:picLocks noChangeAspect="1" noChangeArrowheads="1"/>
          </p:cNvPicPr>
          <p:nvPr/>
        </p:nvPicPr>
        <p:blipFill>
          <a:blip r:embed="rId8" cstate="screen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876256" y="1484784"/>
            <a:ext cx="1174526" cy="2160240"/>
          </a:xfrm>
          <a:prstGeom prst="rect">
            <a:avLst/>
          </a:prstGeom>
          <a:noFill/>
        </p:spPr>
      </p:pic>
      <p:pic>
        <p:nvPicPr>
          <p:cNvPr id="8" name="Picture 2" descr="C:\Users\Елена\Desktop\Безимени-1.png"/>
          <p:cNvPicPr>
            <a:picLocks noChangeAspect="1" noChangeArrowheads="1"/>
          </p:cNvPicPr>
          <p:nvPr/>
        </p:nvPicPr>
        <p:blipFill>
          <a:blip r:embed="rId8" cstate="screen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flipH="1">
            <a:off x="2915816" y="1484784"/>
            <a:ext cx="1174526" cy="2160240"/>
          </a:xfrm>
          <a:prstGeom prst="rect">
            <a:avLst/>
          </a:prstGeom>
          <a:noFill/>
        </p:spPr>
      </p:pic>
      <p:pic>
        <p:nvPicPr>
          <p:cNvPr id="9" name="Picture 2" descr="https://ic.pics.livejournal.com/esmarhov_ss/85882928/759599/759599_original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2158" y="2132856"/>
            <a:ext cx="2711091" cy="1804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1914444" y="2595707"/>
            <a:ext cx="648243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ctr">
              <a:spcAft>
                <a:spcPts val="0"/>
              </a:spcAft>
            </a:pPr>
            <a:r>
              <a:rPr lang="ru-RU" sz="2800" b="1" dirty="0" smtClean="0">
                <a:solidFill>
                  <a:srgbClr val="000000"/>
                </a:solidFill>
                <a:ea typeface="Times New Roman"/>
              </a:rPr>
              <a:t>Что такое плащаница?</a:t>
            </a:r>
            <a:endParaRPr lang="ru-RU" sz="2800" b="1" dirty="0">
              <a:ea typeface="Times New Roman"/>
            </a:endParaRPr>
          </a:p>
        </p:txBody>
      </p:sp>
      <p:pic>
        <p:nvPicPr>
          <p:cNvPr id="9" name="Рисунок 8" descr="Безимени-1.png"/>
          <p:cNvPicPr>
            <a:picLocks noChangeAspect="1"/>
          </p:cNvPicPr>
          <p:nvPr/>
        </p:nvPicPr>
        <p:blipFill>
          <a:blip r:embed="rId4" cstate="screen">
            <a:duotone>
              <a:schemeClr val="accent3">
                <a:shade val="45000"/>
                <a:satMod val="135000"/>
              </a:schemeClr>
              <a:prstClr val="white"/>
            </a:duotone>
            <a:lum bright="-20000"/>
          </a:blip>
          <a:stretch>
            <a:fillRect/>
          </a:stretch>
        </p:blipFill>
        <p:spPr>
          <a:xfrm>
            <a:off x="7165998" y="2060847"/>
            <a:ext cx="906464" cy="1667209"/>
          </a:xfrm>
          <a:prstGeom prst="rect">
            <a:avLst/>
          </a:prstGeom>
        </p:spPr>
      </p:pic>
      <p:pic>
        <p:nvPicPr>
          <p:cNvPr id="11" name="Рисунок 10" descr="дом-6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screen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267744" y="251937"/>
            <a:ext cx="5832648" cy="2062103"/>
          </a:xfrm>
          <a:prstGeom prst="rect">
            <a:avLst/>
          </a:pr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35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>
                <a:ln w="11430">
                  <a:solidFill>
                    <a:srgbClr val="460046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Викторина</a:t>
            </a:r>
            <a:r>
              <a:rPr lang="ru-RU" sz="3200" b="1" spc="50" dirty="0">
                <a:ln w="11430">
                  <a:solidFill>
                    <a:srgbClr val="460046"/>
                  </a:solidFill>
                </a:ln>
                <a:gradFill>
                  <a:gsLst>
                    <a:gs pos="25000">
                      <a:srgbClr val="7030A0"/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3200" b="1" spc="50" dirty="0">
                <a:ln w="11430">
                  <a:solidFill>
                    <a:srgbClr val="460046"/>
                  </a:solidFill>
                </a:ln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«Христос Воскрес! Христос Воскрес! Ликуют ангелы с небес!» </a:t>
            </a:r>
            <a:endParaRPr lang="ru-RU" sz="3200" b="1" spc="50" dirty="0">
              <a:ln w="11430">
                <a:solidFill>
                  <a:srgbClr val="460046"/>
                </a:solidFill>
              </a:ln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316416" y="251937"/>
            <a:ext cx="648072" cy="584775"/>
          </a:xfrm>
          <a:prstGeom prst="rect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35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rgbClr val="212911"/>
                  </a:solidFill>
                </a:ln>
                <a:gradFill>
                  <a:gsLst>
                    <a:gs pos="25000">
                      <a:schemeClr val="accent3">
                        <a:lumMod val="50000"/>
                      </a:schemeClr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8</a:t>
            </a:r>
            <a:endParaRPr lang="ru-RU" sz="3200" b="1" spc="50" dirty="0">
              <a:ln w="11430">
                <a:solidFill>
                  <a:srgbClr val="212911"/>
                </a:solidFill>
              </a:ln>
              <a:gradFill>
                <a:gsLst>
                  <a:gs pos="25000">
                    <a:schemeClr val="accent3">
                      <a:lumMod val="50000"/>
                    </a:schemeClr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123728" y="3112671"/>
            <a:ext cx="633670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FF0000"/>
                </a:solidFill>
              </a:rPr>
              <a:t>льняное полотно, которым обернули тело Иисуса перед положением</a:t>
            </a:r>
          </a:p>
          <a:p>
            <a:pPr algn="ctr"/>
            <a:r>
              <a:rPr lang="ru-RU" sz="4000" b="1" dirty="0">
                <a:solidFill>
                  <a:srgbClr val="FF0000"/>
                </a:solidFill>
              </a:rPr>
              <a:t>в гробницу в </a:t>
            </a:r>
            <a:r>
              <a:rPr lang="ru-RU" sz="4000" b="1" dirty="0" smtClean="0">
                <a:solidFill>
                  <a:srgbClr val="FF0000"/>
                </a:solidFill>
              </a:rPr>
              <a:t>скале </a:t>
            </a:r>
            <a:endParaRPr lang="ru-RU" sz="4000" b="1" dirty="0">
              <a:solidFill>
                <a:srgbClr val="FF0000"/>
              </a:solidFill>
            </a:endParaRPr>
          </a:p>
        </p:txBody>
      </p:sp>
      <p:pic>
        <p:nvPicPr>
          <p:cNvPr id="8" name="Picture 2" descr="https://ic.pics.livejournal.com/esmarhov_ss/85882928/759599/759599_original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016" y="5517232"/>
            <a:ext cx="1737363" cy="1156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1187624" y="3008016"/>
            <a:ext cx="669674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ctr">
              <a:spcAft>
                <a:spcPts val="0"/>
              </a:spcAft>
            </a:pPr>
            <a:r>
              <a:rPr lang="ru-RU" sz="2800" b="1" dirty="0" smtClean="0">
                <a:solidFill>
                  <a:srgbClr val="000000"/>
                </a:solidFill>
                <a:ea typeface="Times New Roman"/>
              </a:rPr>
              <a:t>Как </a:t>
            </a:r>
            <a:r>
              <a:rPr lang="ru-RU" sz="2800" b="1" dirty="0">
                <a:solidFill>
                  <a:srgbClr val="000000"/>
                </a:solidFill>
                <a:ea typeface="Times New Roman"/>
              </a:rPr>
              <a:t>называют яйца, окрашенные любым </a:t>
            </a:r>
            <a:r>
              <a:rPr lang="ru-RU" sz="2800" b="1" dirty="0" smtClean="0">
                <a:solidFill>
                  <a:srgbClr val="000000"/>
                </a:solidFill>
                <a:ea typeface="Times New Roman"/>
              </a:rPr>
              <a:t>способом?</a:t>
            </a:r>
            <a:endParaRPr lang="ru-RU" sz="2800" b="1" dirty="0">
              <a:ea typeface="Times New Roman"/>
            </a:endParaRPr>
          </a:p>
        </p:txBody>
      </p:sp>
      <p:pic>
        <p:nvPicPr>
          <p:cNvPr id="9" name="Рисунок 8" descr="Безимени-1.png"/>
          <p:cNvPicPr>
            <a:picLocks noChangeAspect="1"/>
          </p:cNvPicPr>
          <p:nvPr/>
        </p:nvPicPr>
        <p:blipFill>
          <a:blip r:embed="rId4" cstate="screen">
            <a:duotone>
              <a:schemeClr val="accent3">
                <a:shade val="45000"/>
                <a:satMod val="135000"/>
              </a:schemeClr>
              <a:prstClr val="white"/>
            </a:duotone>
            <a:lum bright="-20000"/>
          </a:blip>
          <a:stretch>
            <a:fillRect/>
          </a:stretch>
        </p:blipFill>
        <p:spPr>
          <a:xfrm>
            <a:off x="7280939" y="2152470"/>
            <a:ext cx="930324" cy="1711092"/>
          </a:xfrm>
          <a:prstGeom prst="rect">
            <a:avLst/>
          </a:prstGeom>
        </p:spPr>
      </p:pic>
      <p:pic>
        <p:nvPicPr>
          <p:cNvPr id="11" name="Рисунок 10" descr="дом-6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screen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267744" y="251937"/>
            <a:ext cx="5832648" cy="2062103"/>
          </a:xfrm>
          <a:prstGeom prst="rect">
            <a:avLst/>
          </a:pr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35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>
                <a:ln w="11430">
                  <a:solidFill>
                    <a:srgbClr val="460046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Викторина</a:t>
            </a:r>
            <a:r>
              <a:rPr lang="ru-RU" sz="3200" b="1" spc="50" dirty="0">
                <a:ln w="11430">
                  <a:solidFill>
                    <a:srgbClr val="460046"/>
                  </a:solidFill>
                </a:ln>
                <a:gradFill>
                  <a:gsLst>
                    <a:gs pos="25000">
                      <a:srgbClr val="7030A0"/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3200" b="1" spc="50" dirty="0">
                <a:ln w="11430">
                  <a:solidFill>
                    <a:srgbClr val="460046"/>
                  </a:solidFill>
                </a:ln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«Христос Воскрес! Христос Воскрес! Ликуют ангелы с небес!» </a:t>
            </a:r>
            <a:endParaRPr lang="ru-RU" sz="3200" b="1" spc="50" dirty="0">
              <a:ln w="11430">
                <a:solidFill>
                  <a:srgbClr val="460046"/>
                </a:solidFill>
              </a:ln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316416" y="251937"/>
            <a:ext cx="648072" cy="584775"/>
          </a:xfrm>
          <a:prstGeom prst="rect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35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rgbClr val="212911"/>
                  </a:solidFill>
                </a:ln>
                <a:gradFill>
                  <a:gsLst>
                    <a:gs pos="25000">
                      <a:schemeClr val="accent3">
                        <a:lumMod val="50000"/>
                      </a:schemeClr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9</a:t>
            </a:r>
            <a:endParaRPr lang="ru-RU" sz="3200" b="1" spc="50" dirty="0">
              <a:ln w="11430">
                <a:solidFill>
                  <a:srgbClr val="212911"/>
                </a:solidFill>
              </a:ln>
              <a:gradFill>
                <a:gsLst>
                  <a:gs pos="25000">
                    <a:schemeClr val="accent3">
                      <a:lumMod val="50000"/>
                    </a:schemeClr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860032" y="4509120"/>
            <a:ext cx="320792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solidFill>
                  <a:srgbClr val="FF0000"/>
                </a:solidFill>
              </a:rPr>
              <a:t>«</a:t>
            </a:r>
            <a:r>
              <a:rPr lang="ru-RU" sz="4000" b="1" dirty="0" err="1">
                <a:solidFill>
                  <a:srgbClr val="FF0000"/>
                </a:solidFill>
              </a:rPr>
              <a:t>крашенки</a:t>
            </a:r>
            <a:r>
              <a:rPr lang="ru-RU" sz="4000" b="1" dirty="0" smtClean="0">
                <a:solidFill>
                  <a:srgbClr val="FF0000"/>
                </a:solidFill>
              </a:rPr>
              <a:t>» </a:t>
            </a:r>
            <a:endParaRPr lang="ru-RU" sz="4000" b="1" dirty="0">
              <a:solidFill>
                <a:srgbClr val="FF0000"/>
              </a:solidFill>
            </a:endParaRPr>
          </a:p>
        </p:txBody>
      </p:sp>
      <p:pic>
        <p:nvPicPr>
          <p:cNvPr id="8" name="Picture 2" descr="https://ic.pics.livejournal.com/esmarhov_ss/85882928/759599/759599_original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016" y="5517232"/>
            <a:ext cx="1737363" cy="1156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Безимени-1.png"/>
          <p:cNvPicPr>
            <a:picLocks noChangeAspect="1"/>
          </p:cNvPicPr>
          <p:nvPr/>
        </p:nvPicPr>
        <p:blipFill>
          <a:blip r:embed="rId4" cstate="screen">
            <a:duotone>
              <a:schemeClr val="accent3">
                <a:shade val="45000"/>
                <a:satMod val="135000"/>
              </a:schemeClr>
              <a:prstClr val="white"/>
            </a:duotone>
            <a:lum bright="-20000"/>
          </a:blip>
          <a:stretch>
            <a:fillRect/>
          </a:stretch>
        </p:blipFill>
        <p:spPr>
          <a:xfrm>
            <a:off x="8131199" y="1552625"/>
            <a:ext cx="971024" cy="1785950"/>
          </a:xfrm>
          <a:prstGeom prst="rect">
            <a:avLst/>
          </a:prstGeom>
        </p:spPr>
      </p:pic>
      <p:pic>
        <p:nvPicPr>
          <p:cNvPr id="11" name="Рисунок 10" descr="дом-6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screen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267744" y="251937"/>
            <a:ext cx="5832648" cy="2062103"/>
          </a:xfrm>
          <a:prstGeom prst="rect">
            <a:avLst/>
          </a:pr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35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>
                <a:ln w="11430">
                  <a:solidFill>
                    <a:srgbClr val="460046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Викторина</a:t>
            </a:r>
            <a:r>
              <a:rPr lang="ru-RU" sz="3200" b="1" spc="50" dirty="0">
                <a:ln w="11430">
                  <a:solidFill>
                    <a:srgbClr val="460046"/>
                  </a:solidFill>
                </a:ln>
                <a:gradFill>
                  <a:gsLst>
                    <a:gs pos="25000">
                      <a:srgbClr val="7030A0"/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3200" b="1" spc="50" dirty="0">
                <a:ln w="11430">
                  <a:solidFill>
                    <a:srgbClr val="460046"/>
                  </a:solidFill>
                </a:ln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«Христос Воскрес! Христос Воскрес! Ликуют ангелы с небес!» </a:t>
            </a:r>
            <a:endParaRPr lang="ru-RU" sz="3200" b="1" spc="50" dirty="0">
              <a:ln w="11430">
                <a:solidFill>
                  <a:srgbClr val="460046"/>
                </a:solidFill>
              </a:ln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316416" y="251937"/>
            <a:ext cx="648072" cy="584775"/>
          </a:xfrm>
          <a:prstGeom prst="rect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35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rgbClr val="212911"/>
                  </a:solidFill>
                </a:ln>
                <a:gradFill>
                  <a:gsLst>
                    <a:gs pos="25000">
                      <a:schemeClr val="accent3">
                        <a:lumMod val="50000"/>
                      </a:schemeClr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10</a:t>
            </a:r>
            <a:endParaRPr lang="ru-RU" sz="3200" b="1" spc="50" dirty="0">
              <a:ln w="11430">
                <a:solidFill>
                  <a:srgbClr val="212911"/>
                </a:solidFill>
              </a:ln>
              <a:gradFill>
                <a:gsLst>
                  <a:gs pos="25000">
                    <a:schemeClr val="accent3">
                      <a:lumMod val="50000"/>
                    </a:schemeClr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71600" y="2996952"/>
            <a:ext cx="84249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 smtClean="0">
                <a:solidFill>
                  <a:srgbClr val="000000"/>
                </a:solidFill>
                <a:ea typeface="Times New Roman"/>
              </a:rPr>
              <a:t>Как </a:t>
            </a:r>
            <a:r>
              <a:rPr lang="ru-RU" sz="2800" b="1" dirty="0">
                <a:solidFill>
                  <a:srgbClr val="000000"/>
                </a:solidFill>
                <a:ea typeface="Times New Roman"/>
              </a:rPr>
              <a:t>называют яйца, окрашенные </a:t>
            </a:r>
            <a:r>
              <a:rPr lang="ru-RU" sz="2800" b="1" dirty="0" smtClean="0">
                <a:solidFill>
                  <a:srgbClr val="000000"/>
                </a:solidFill>
                <a:ea typeface="Times New Roman"/>
              </a:rPr>
              <a:t> </a:t>
            </a:r>
          </a:p>
          <a:p>
            <a:pPr lvl="0" algn="ctr"/>
            <a:r>
              <a:rPr lang="ru-RU" sz="2800" b="1" dirty="0" smtClean="0">
                <a:solidFill>
                  <a:srgbClr val="000000"/>
                </a:solidFill>
                <a:ea typeface="Times New Roman"/>
              </a:rPr>
              <a:t>расписными узорами?</a:t>
            </a:r>
            <a:endParaRPr lang="ru-RU" sz="2400" b="1" dirty="0">
              <a:solidFill>
                <a:prstClr val="black"/>
              </a:solidFill>
              <a:ea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899459" y="4077072"/>
            <a:ext cx="266278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«</a:t>
            </a:r>
            <a:r>
              <a:rPr lang="ru-RU" sz="4000" b="1" dirty="0" err="1" smtClean="0">
                <a:solidFill>
                  <a:srgbClr val="FF0000"/>
                </a:solidFill>
              </a:rPr>
              <a:t>писанки</a:t>
            </a:r>
            <a:r>
              <a:rPr lang="ru-RU" sz="4000" b="1" dirty="0" smtClean="0">
                <a:solidFill>
                  <a:srgbClr val="FF0000"/>
                </a:solidFill>
              </a:rPr>
              <a:t>»</a:t>
            </a:r>
            <a:endParaRPr lang="ru-RU" sz="4000" b="1" dirty="0">
              <a:solidFill>
                <a:srgbClr val="FF0000"/>
              </a:solidFill>
            </a:endParaRPr>
          </a:p>
        </p:txBody>
      </p:sp>
      <p:pic>
        <p:nvPicPr>
          <p:cNvPr id="8" name="Picture 2" descr="https://ic.pics.livejournal.com/esmarhov_ss/85882928/759599/759599_original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016" y="5517232"/>
            <a:ext cx="1737363" cy="1156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1855509" y="2346360"/>
            <a:ext cx="6696744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ctr">
              <a:spcAft>
                <a:spcPts val="0"/>
              </a:spcAft>
            </a:pPr>
            <a:r>
              <a:rPr lang="ru-RU" sz="2800" b="1" dirty="0">
                <a:solidFill>
                  <a:srgbClr val="000000"/>
                </a:solidFill>
                <a:ea typeface="Times New Roman"/>
              </a:rPr>
              <a:t>Церковно-славянское блюдо – пасха – непременный атрибут праздника. Из чего она изготавливается?</a:t>
            </a:r>
            <a:endParaRPr lang="ru-RU" sz="2800" b="1" dirty="0">
              <a:ea typeface="Times New Roman"/>
            </a:endParaRPr>
          </a:p>
        </p:txBody>
      </p:sp>
      <p:pic>
        <p:nvPicPr>
          <p:cNvPr id="9" name="Рисунок 8" descr="Безимени-1.png"/>
          <p:cNvPicPr>
            <a:picLocks noChangeAspect="1"/>
          </p:cNvPicPr>
          <p:nvPr/>
        </p:nvPicPr>
        <p:blipFill>
          <a:blip r:embed="rId4" cstate="screen">
            <a:duotone>
              <a:schemeClr val="accent3">
                <a:shade val="45000"/>
                <a:satMod val="135000"/>
              </a:schemeClr>
              <a:prstClr val="white"/>
            </a:duotone>
            <a:lum bright="-20000"/>
          </a:blip>
          <a:stretch>
            <a:fillRect/>
          </a:stretch>
        </p:blipFill>
        <p:spPr>
          <a:xfrm>
            <a:off x="7552725" y="1824276"/>
            <a:ext cx="1282062" cy="2358024"/>
          </a:xfrm>
          <a:prstGeom prst="rect">
            <a:avLst/>
          </a:prstGeom>
        </p:spPr>
      </p:pic>
      <p:pic>
        <p:nvPicPr>
          <p:cNvPr id="11" name="Рисунок 10" descr="дом-6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screen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267744" y="251937"/>
            <a:ext cx="5832648" cy="2062103"/>
          </a:xfrm>
          <a:prstGeom prst="rect">
            <a:avLst/>
          </a:pr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35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>
                <a:ln w="11430">
                  <a:solidFill>
                    <a:srgbClr val="460046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Викторина</a:t>
            </a:r>
            <a:r>
              <a:rPr lang="ru-RU" sz="3200" b="1" spc="50" dirty="0">
                <a:ln w="11430">
                  <a:solidFill>
                    <a:srgbClr val="460046"/>
                  </a:solidFill>
                </a:ln>
                <a:gradFill>
                  <a:gsLst>
                    <a:gs pos="25000">
                      <a:srgbClr val="7030A0"/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3200" b="1" spc="50" dirty="0">
                <a:ln w="11430">
                  <a:solidFill>
                    <a:srgbClr val="460046"/>
                  </a:solidFill>
                </a:ln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«Христос Воскрес! Христос Воскрес! Ликуют ангелы с небес!» </a:t>
            </a:r>
            <a:endParaRPr lang="ru-RU" sz="3200" b="1" spc="50" dirty="0">
              <a:ln w="11430">
                <a:solidFill>
                  <a:srgbClr val="460046"/>
                </a:solidFill>
              </a:ln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316416" y="251937"/>
            <a:ext cx="648072" cy="584775"/>
          </a:xfrm>
          <a:prstGeom prst="rect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35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rgbClr val="212911"/>
                  </a:solidFill>
                </a:ln>
                <a:gradFill>
                  <a:gsLst>
                    <a:gs pos="25000">
                      <a:schemeClr val="accent3">
                        <a:lumMod val="50000"/>
                      </a:schemeClr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11</a:t>
            </a:r>
            <a:endParaRPr lang="ru-RU" sz="3200" b="1" spc="50" dirty="0">
              <a:ln w="11430">
                <a:solidFill>
                  <a:srgbClr val="212911"/>
                </a:solidFill>
              </a:ln>
              <a:gradFill>
                <a:gsLst>
                  <a:gs pos="25000">
                    <a:schemeClr val="accent3">
                      <a:lumMod val="50000"/>
                    </a:schemeClr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655676" y="3717032"/>
            <a:ext cx="705678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FF0000"/>
                </a:solidFill>
              </a:rPr>
              <a:t>Из творога со сливками (сметаной), спрессованного в виде усеченной пирамидки </a:t>
            </a:r>
            <a:endParaRPr lang="ru-RU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1043607" y="2560385"/>
            <a:ext cx="66967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ctr">
              <a:spcAft>
                <a:spcPts val="0"/>
              </a:spcAft>
            </a:pPr>
            <a:r>
              <a:rPr lang="ru-RU" sz="2800" dirty="0"/>
              <a:t> Что такое Светлая неделя?</a:t>
            </a:r>
            <a:endParaRPr lang="ru-RU" sz="2800" b="1" dirty="0">
              <a:ea typeface="Times New Roman"/>
            </a:endParaRPr>
          </a:p>
        </p:txBody>
      </p:sp>
      <p:pic>
        <p:nvPicPr>
          <p:cNvPr id="9" name="Рисунок 8" descr="Безимени-1.png"/>
          <p:cNvPicPr>
            <a:picLocks noChangeAspect="1"/>
          </p:cNvPicPr>
          <p:nvPr/>
        </p:nvPicPr>
        <p:blipFill>
          <a:blip r:embed="rId4" cstate="screen">
            <a:duotone>
              <a:schemeClr val="accent3">
                <a:shade val="45000"/>
                <a:satMod val="135000"/>
              </a:schemeClr>
              <a:prstClr val="white"/>
            </a:duotone>
            <a:lum bright="-20000"/>
          </a:blip>
          <a:stretch>
            <a:fillRect/>
          </a:stretch>
        </p:blipFill>
        <p:spPr>
          <a:xfrm>
            <a:off x="7498512" y="2132856"/>
            <a:ext cx="1203760" cy="2214008"/>
          </a:xfrm>
          <a:prstGeom prst="rect">
            <a:avLst/>
          </a:prstGeom>
        </p:spPr>
      </p:pic>
      <p:pic>
        <p:nvPicPr>
          <p:cNvPr id="11" name="Рисунок 10" descr="дом-6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screen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267744" y="251937"/>
            <a:ext cx="5832648" cy="2062103"/>
          </a:xfrm>
          <a:prstGeom prst="rect">
            <a:avLst/>
          </a:pr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35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>
                <a:ln w="11430">
                  <a:solidFill>
                    <a:srgbClr val="460046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Викторина</a:t>
            </a:r>
            <a:r>
              <a:rPr lang="ru-RU" sz="3200" b="1" spc="50" dirty="0">
                <a:ln w="11430">
                  <a:solidFill>
                    <a:srgbClr val="460046"/>
                  </a:solidFill>
                </a:ln>
                <a:gradFill>
                  <a:gsLst>
                    <a:gs pos="25000">
                      <a:srgbClr val="7030A0"/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3200" b="1" spc="50" dirty="0">
                <a:ln w="11430">
                  <a:solidFill>
                    <a:srgbClr val="460046"/>
                  </a:solidFill>
                </a:ln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«Христос Воскрес! Христос Воскрес! Ликуют ангелы с небес!» </a:t>
            </a:r>
            <a:endParaRPr lang="ru-RU" sz="3200" b="1" spc="50" dirty="0">
              <a:ln w="11430">
                <a:solidFill>
                  <a:srgbClr val="460046"/>
                </a:solidFill>
              </a:ln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316416" y="251937"/>
            <a:ext cx="648072" cy="584775"/>
          </a:xfrm>
          <a:prstGeom prst="rect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35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rgbClr val="212911"/>
                  </a:solidFill>
                </a:ln>
                <a:gradFill>
                  <a:gsLst>
                    <a:gs pos="25000">
                      <a:schemeClr val="accent3">
                        <a:lumMod val="50000"/>
                      </a:schemeClr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12</a:t>
            </a:r>
            <a:endParaRPr lang="ru-RU" sz="3200" b="1" spc="50" dirty="0">
              <a:ln w="11430">
                <a:solidFill>
                  <a:srgbClr val="212911"/>
                </a:solidFill>
              </a:ln>
              <a:gradFill>
                <a:gsLst>
                  <a:gs pos="25000">
                    <a:schemeClr val="accent3">
                      <a:lumMod val="50000"/>
                    </a:schemeClr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73690" y="3386114"/>
            <a:ext cx="777686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</a:rPr>
              <a:t>Светлая неделя — праздничная неделя, длившаяся от Пасхи до праздника Красной горки (первое воскресенье после Пасхи). Светлая неделя – начало, символ весеннего возрождения, обновления </a:t>
            </a:r>
            <a:r>
              <a:rPr lang="ru-RU" sz="2800" b="1" dirty="0" smtClean="0">
                <a:solidFill>
                  <a:srgbClr val="FF0000"/>
                </a:solidFill>
              </a:rPr>
              <a:t>жизни 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8" name="Picture 2" descr="https://ic.pics.livejournal.com/esmarhov_ss/85882928/759599/759599_original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926" y="5517232"/>
            <a:ext cx="1737363" cy="1156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5053839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1653872" y="2996952"/>
            <a:ext cx="666254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ctr">
              <a:spcAft>
                <a:spcPts val="0"/>
              </a:spcAft>
            </a:pPr>
            <a:r>
              <a:rPr lang="ru-RU" sz="2800" b="1" dirty="0">
                <a:solidFill>
                  <a:srgbClr val="000000"/>
                </a:solidFill>
                <a:ea typeface="Times New Roman"/>
              </a:rPr>
              <a:t>На Пасху ставили большие качели. Какой в это вкладывался смысл?</a:t>
            </a:r>
            <a:endParaRPr lang="ru-RU" sz="2800" b="1" dirty="0">
              <a:ea typeface="Times New Roman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67744" y="251937"/>
            <a:ext cx="5832648" cy="2062103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35000">
                <a:schemeClr val="accent2">
                  <a:lumMod val="40000"/>
                  <a:lumOff val="60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</a:gra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>
                <a:ln w="11430">
                  <a:solidFill>
                    <a:srgbClr val="460046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Викторина</a:t>
            </a:r>
            <a:r>
              <a:rPr lang="ru-RU" sz="3200" b="1" spc="50" dirty="0">
                <a:ln w="11430">
                  <a:solidFill>
                    <a:srgbClr val="460046"/>
                  </a:solidFill>
                </a:ln>
                <a:gradFill>
                  <a:gsLst>
                    <a:gs pos="25000">
                      <a:srgbClr val="7030A0"/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3200" b="1" spc="50" dirty="0">
                <a:ln w="11430">
                  <a:solidFill>
                    <a:srgbClr val="460046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«Христос Воскрес! Христос Воскрес! Ликуют ангелы с небес!» </a:t>
            </a:r>
            <a:endParaRPr lang="ru-RU" sz="3200" b="1" spc="50" dirty="0">
              <a:ln w="11430">
                <a:solidFill>
                  <a:srgbClr val="460046"/>
                </a:solidFill>
              </a:ln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Безимени-1.png"/>
          <p:cNvPicPr>
            <a:picLocks noChangeAspect="1"/>
          </p:cNvPicPr>
          <p:nvPr/>
        </p:nvPicPr>
        <p:blipFill>
          <a:blip r:embed="rId4" cstate="screen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092280" y="2228804"/>
            <a:ext cx="1194496" cy="2196970"/>
          </a:xfrm>
          <a:prstGeom prst="rect">
            <a:avLst/>
          </a:prstGeom>
        </p:spPr>
      </p:pic>
      <p:pic>
        <p:nvPicPr>
          <p:cNvPr id="11" name="Рисунок 10" descr="дом-6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screen">
            <a:duotone>
              <a:schemeClr val="accent2">
                <a:shade val="45000"/>
                <a:satMod val="135000"/>
              </a:schemeClr>
              <a:prstClr val="white"/>
            </a:duotone>
            <a:lum bright="-10000"/>
          </a:blip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8316416" y="251937"/>
            <a:ext cx="648072" cy="584775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35000">
                <a:schemeClr val="accent2">
                  <a:lumMod val="40000"/>
                  <a:lumOff val="60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</a:gra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rgbClr val="351413"/>
                  </a:solidFill>
                </a:ln>
                <a:gradFill>
                  <a:gsLst>
                    <a:gs pos="25000">
                      <a:schemeClr val="accent2">
                        <a:lumMod val="5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13</a:t>
            </a:r>
            <a:endParaRPr lang="ru-RU" sz="3200" b="1" spc="50" dirty="0">
              <a:ln w="11430">
                <a:solidFill>
                  <a:srgbClr val="351413"/>
                </a:solidFill>
              </a:ln>
              <a:gradFill>
                <a:gsLst>
                  <a:gs pos="25000">
                    <a:schemeClr val="accent2">
                      <a:lumMod val="5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375756" y="4133398"/>
            <a:ext cx="561662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</a:rPr>
              <a:t>действие, изображающее подъём, активизирующее плодородные силы, положительно влияющее на урожай</a:t>
            </a:r>
          </a:p>
        </p:txBody>
      </p:sp>
      <p:pic>
        <p:nvPicPr>
          <p:cNvPr id="8" name="Picture 2" descr="https://ic.pics.livejournal.com/esmarhov_ss/85882928/759599/759599_original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016" y="5517232"/>
            <a:ext cx="1737363" cy="1156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1547664" y="3284984"/>
            <a:ext cx="684323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ctr">
              <a:spcAft>
                <a:spcPts val="0"/>
              </a:spcAft>
            </a:pPr>
            <a:r>
              <a:rPr lang="ru-RU" sz="2800" b="1" dirty="0">
                <a:solidFill>
                  <a:srgbClr val="000000"/>
                </a:solidFill>
                <a:latin typeface="+mj-lt"/>
                <a:ea typeface="Times New Roman"/>
              </a:rPr>
              <a:t> А как называется предыдущее воскресенье перед Пасхой</a:t>
            </a:r>
            <a:r>
              <a:rPr lang="ru-RU" sz="2800" b="1" dirty="0" smtClean="0">
                <a:solidFill>
                  <a:srgbClr val="000000"/>
                </a:solidFill>
                <a:latin typeface="+mj-lt"/>
                <a:ea typeface="Times New Roman"/>
              </a:rPr>
              <a:t>? </a:t>
            </a:r>
            <a:endParaRPr lang="ru-RU" sz="2800" b="1" dirty="0">
              <a:latin typeface="+mj-lt"/>
              <a:ea typeface="Times New Roman"/>
            </a:endParaRPr>
          </a:p>
        </p:txBody>
      </p:sp>
      <p:pic>
        <p:nvPicPr>
          <p:cNvPr id="9" name="Рисунок 8" descr="Безимени-1.png"/>
          <p:cNvPicPr>
            <a:picLocks noChangeAspect="1"/>
          </p:cNvPicPr>
          <p:nvPr/>
        </p:nvPicPr>
        <p:blipFill>
          <a:blip r:embed="rId4" cstate="screen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881233" y="1828185"/>
            <a:ext cx="870366" cy="1600815"/>
          </a:xfrm>
          <a:prstGeom prst="rect">
            <a:avLst/>
          </a:prstGeom>
        </p:spPr>
      </p:pic>
      <p:pic>
        <p:nvPicPr>
          <p:cNvPr id="11" name="Рисунок 10" descr="дом-6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screen">
            <a:duotone>
              <a:schemeClr val="accent2">
                <a:shade val="45000"/>
                <a:satMod val="135000"/>
              </a:schemeClr>
              <a:prstClr val="white"/>
            </a:duotone>
            <a:lum bright="-10000"/>
          </a:blip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67744" y="251937"/>
            <a:ext cx="5832648" cy="2062103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35000">
                <a:schemeClr val="accent2">
                  <a:lumMod val="40000"/>
                  <a:lumOff val="60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</a:gra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>
                <a:ln w="11430">
                  <a:solidFill>
                    <a:srgbClr val="460046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Викторина</a:t>
            </a:r>
            <a:r>
              <a:rPr lang="ru-RU" sz="3200" b="1" spc="50" dirty="0">
                <a:ln w="11430">
                  <a:solidFill>
                    <a:srgbClr val="460046"/>
                  </a:solidFill>
                </a:ln>
                <a:gradFill>
                  <a:gsLst>
                    <a:gs pos="25000">
                      <a:srgbClr val="7030A0"/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3200" b="1" spc="50" dirty="0">
                <a:ln w="11430">
                  <a:solidFill>
                    <a:srgbClr val="460046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«Христос Воскрес! Христос Воскрес! Ликуют ангелы с небес!» </a:t>
            </a:r>
            <a:endParaRPr lang="ru-RU" sz="3200" b="1" spc="50" dirty="0">
              <a:ln w="11430">
                <a:solidFill>
                  <a:srgbClr val="460046"/>
                </a:solidFill>
              </a:ln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16416" y="251937"/>
            <a:ext cx="648072" cy="584775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35000">
                <a:schemeClr val="accent2">
                  <a:lumMod val="40000"/>
                  <a:lumOff val="60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</a:gra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rgbClr val="351413"/>
                  </a:solidFill>
                </a:ln>
                <a:gradFill>
                  <a:gsLst>
                    <a:gs pos="25000">
                      <a:schemeClr val="accent2">
                        <a:lumMod val="5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14</a:t>
            </a:r>
            <a:endParaRPr lang="ru-RU" sz="3200" b="1" spc="50" dirty="0">
              <a:ln w="11430">
                <a:solidFill>
                  <a:srgbClr val="351413"/>
                </a:solidFill>
              </a:ln>
              <a:gradFill>
                <a:gsLst>
                  <a:gs pos="25000">
                    <a:schemeClr val="accent2">
                      <a:lumMod val="5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952327" y="4581128"/>
            <a:ext cx="60121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rgbClr val="FF0000"/>
                </a:solidFill>
              </a:rPr>
              <a:t>Вербное </a:t>
            </a:r>
            <a:r>
              <a:rPr lang="ru-RU" sz="4000" b="1" dirty="0" smtClean="0">
                <a:solidFill>
                  <a:srgbClr val="FF0000"/>
                </a:solidFill>
              </a:rPr>
              <a:t>воскресенье </a:t>
            </a:r>
            <a:endParaRPr lang="ru-RU" sz="4000" b="1" dirty="0">
              <a:solidFill>
                <a:srgbClr val="FF0000"/>
              </a:solidFill>
            </a:endParaRPr>
          </a:p>
        </p:txBody>
      </p:sp>
      <p:pic>
        <p:nvPicPr>
          <p:cNvPr id="12" name="Picture 2" descr="https://ic.pics.livejournal.com/esmarhov_ss/85882928/759599/759599_original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016" y="5517232"/>
            <a:ext cx="1737363" cy="1156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1085597" y="2577527"/>
            <a:ext cx="8196942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ctr">
              <a:spcAft>
                <a:spcPts val="0"/>
              </a:spcAft>
            </a:pPr>
            <a:r>
              <a:rPr lang="ru-RU" sz="2800" b="1" dirty="0">
                <a:solidFill>
                  <a:srgbClr val="000000"/>
                </a:solidFill>
                <a:ea typeface="Times New Roman"/>
              </a:rPr>
              <a:t>В западных странах традиции празднования связаны с маленьким животным. Что это за животное</a:t>
            </a:r>
            <a:r>
              <a:rPr lang="ru-RU" sz="2800" b="1" dirty="0" smtClean="0">
                <a:solidFill>
                  <a:srgbClr val="000000"/>
                </a:solidFill>
                <a:ea typeface="Times New Roman"/>
              </a:rPr>
              <a:t>? </a:t>
            </a:r>
            <a:endParaRPr lang="ru-RU" sz="2800" b="1" dirty="0">
              <a:ea typeface="Times New Roman"/>
            </a:endParaRPr>
          </a:p>
        </p:txBody>
      </p:sp>
      <p:pic>
        <p:nvPicPr>
          <p:cNvPr id="11" name="Рисунок 10" descr="дом-6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screen">
            <a:duotone>
              <a:schemeClr val="accent2">
                <a:shade val="45000"/>
                <a:satMod val="135000"/>
              </a:schemeClr>
              <a:prstClr val="white"/>
            </a:duotone>
            <a:lum bright="-10000"/>
          </a:blip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67744" y="251936"/>
            <a:ext cx="5832648" cy="2062103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35000">
                <a:schemeClr val="accent2">
                  <a:lumMod val="40000"/>
                  <a:lumOff val="60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</a:gra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>
                <a:ln w="11430">
                  <a:solidFill>
                    <a:srgbClr val="460046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Викторина</a:t>
            </a:r>
            <a:r>
              <a:rPr lang="ru-RU" sz="3200" b="1" spc="50" dirty="0">
                <a:ln w="11430">
                  <a:solidFill>
                    <a:srgbClr val="460046"/>
                  </a:solidFill>
                </a:ln>
                <a:gradFill>
                  <a:gsLst>
                    <a:gs pos="25000">
                      <a:srgbClr val="7030A0"/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3200" b="1" spc="50" dirty="0">
                <a:ln w="11430">
                  <a:solidFill>
                    <a:srgbClr val="460046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«Христос Воскрес! Христос Воскрес! Ликуют ангелы с небес!» </a:t>
            </a:r>
            <a:endParaRPr lang="ru-RU" sz="3200" b="1" spc="50" dirty="0">
              <a:ln w="11430">
                <a:solidFill>
                  <a:srgbClr val="460046"/>
                </a:solidFill>
              </a:ln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16416" y="251937"/>
            <a:ext cx="648072" cy="584775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35000">
                <a:schemeClr val="accent2">
                  <a:lumMod val="40000"/>
                  <a:lumOff val="60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</a:gra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rgbClr val="351413"/>
                  </a:solidFill>
                </a:ln>
                <a:gradFill>
                  <a:gsLst>
                    <a:gs pos="25000">
                      <a:schemeClr val="accent2">
                        <a:lumMod val="5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15</a:t>
            </a:r>
            <a:endParaRPr lang="ru-RU" sz="3200" b="1" spc="50" dirty="0">
              <a:ln w="11430">
                <a:solidFill>
                  <a:srgbClr val="351413"/>
                </a:solidFill>
              </a:ln>
              <a:gradFill>
                <a:gsLst>
                  <a:gs pos="25000">
                    <a:schemeClr val="accent2">
                      <a:lumMod val="5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8915" y="1988840"/>
            <a:ext cx="871537" cy="160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040723" y="4672935"/>
            <a:ext cx="17281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Заяц </a:t>
            </a:r>
            <a:endParaRPr lang="ru-RU" sz="4000" b="1" dirty="0">
              <a:solidFill>
                <a:srgbClr val="FF0000"/>
              </a:solidFill>
            </a:endParaRPr>
          </a:p>
        </p:txBody>
      </p:sp>
      <p:pic>
        <p:nvPicPr>
          <p:cNvPr id="9" name="Picture 2" descr="https://ic.pics.livejournal.com/esmarhov_ss/85882928/759599/759599_original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016" y="5517232"/>
            <a:ext cx="1737363" cy="1156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1037877" y="2852651"/>
            <a:ext cx="778674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ctr">
              <a:spcAft>
                <a:spcPts val="0"/>
              </a:spcAft>
            </a:pPr>
            <a:r>
              <a:rPr lang="ru-RU" sz="2800" b="1" dirty="0">
                <a:solidFill>
                  <a:srgbClr val="000000"/>
                </a:solidFill>
                <a:ea typeface="Times New Roman"/>
              </a:rPr>
              <a:t>В какой день недели, предшествующей Пасхе, положено мыться и наводить чистоту в доме</a:t>
            </a:r>
            <a:r>
              <a:rPr lang="ru-RU" sz="2800" b="1" dirty="0" smtClean="0">
                <a:solidFill>
                  <a:srgbClr val="000000"/>
                </a:solidFill>
                <a:ea typeface="Times New Roman"/>
              </a:rPr>
              <a:t>? </a:t>
            </a:r>
            <a:endParaRPr lang="ru-RU" sz="2800" b="1" dirty="0">
              <a:ea typeface="Times New Roman"/>
            </a:endParaRPr>
          </a:p>
        </p:txBody>
      </p:sp>
      <p:pic>
        <p:nvPicPr>
          <p:cNvPr id="9" name="Рисунок 8" descr="Безимени-1.png"/>
          <p:cNvPicPr>
            <a:picLocks noChangeAspect="1"/>
          </p:cNvPicPr>
          <p:nvPr/>
        </p:nvPicPr>
        <p:blipFill>
          <a:blip r:embed="rId4" cstate="screen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684949" y="1916832"/>
            <a:ext cx="1017613" cy="1871638"/>
          </a:xfrm>
          <a:prstGeom prst="rect">
            <a:avLst/>
          </a:prstGeom>
        </p:spPr>
      </p:pic>
      <p:pic>
        <p:nvPicPr>
          <p:cNvPr id="11" name="Рисунок 10" descr="дом-6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screen">
            <a:duotone>
              <a:schemeClr val="accent2">
                <a:shade val="45000"/>
                <a:satMod val="135000"/>
              </a:schemeClr>
              <a:prstClr val="white"/>
            </a:duotone>
            <a:lum bright="-10000"/>
          </a:blip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67744" y="251937"/>
            <a:ext cx="5832648" cy="2062103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35000">
                <a:schemeClr val="accent2">
                  <a:lumMod val="40000"/>
                  <a:lumOff val="60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</a:gra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>
                <a:ln w="11430">
                  <a:solidFill>
                    <a:srgbClr val="460046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Викторина</a:t>
            </a:r>
            <a:r>
              <a:rPr lang="ru-RU" sz="3200" b="1" spc="50" dirty="0">
                <a:ln w="11430">
                  <a:solidFill>
                    <a:srgbClr val="460046"/>
                  </a:solidFill>
                </a:ln>
                <a:gradFill>
                  <a:gsLst>
                    <a:gs pos="25000">
                      <a:srgbClr val="7030A0"/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3200" b="1" spc="50" dirty="0">
                <a:ln w="11430">
                  <a:solidFill>
                    <a:srgbClr val="460046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«Христос Воскрес! Христос Воскрес! Ликуют ангелы с небес!» </a:t>
            </a:r>
            <a:endParaRPr lang="ru-RU" sz="3200" b="1" spc="50" dirty="0">
              <a:ln w="11430">
                <a:solidFill>
                  <a:srgbClr val="460046"/>
                </a:solidFill>
              </a:ln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16416" y="251937"/>
            <a:ext cx="648072" cy="584775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35000">
                <a:schemeClr val="accent2">
                  <a:lumMod val="40000"/>
                  <a:lumOff val="60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</a:gra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rgbClr val="351413"/>
                  </a:solidFill>
                </a:ln>
                <a:gradFill>
                  <a:gsLst>
                    <a:gs pos="25000">
                      <a:schemeClr val="accent2">
                        <a:lumMod val="5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16</a:t>
            </a:r>
            <a:endParaRPr lang="ru-RU" sz="3200" b="1" spc="50" dirty="0">
              <a:ln w="11430">
                <a:solidFill>
                  <a:srgbClr val="351413"/>
                </a:solidFill>
              </a:ln>
              <a:gradFill>
                <a:gsLst>
                  <a:gs pos="25000">
                    <a:schemeClr val="accent2">
                      <a:lumMod val="5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990545" y="4201772"/>
            <a:ext cx="261790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В четверг </a:t>
            </a:r>
            <a:endParaRPr lang="ru-RU" sz="4000" b="1" dirty="0">
              <a:solidFill>
                <a:srgbClr val="FF0000"/>
              </a:solidFill>
            </a:endParaRPr>
          </a:p>
        </p:txBody>
      </p:sp>
      <p:pic>
        <p:nvPicPr>
          <p:cNvPr id="12" name="Picture 2" descr="https://ic.pics.livejournal.com/esmarhov_ss/85882928/759599/759599_original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016" y="5517232"/>
            <a:ext cx="1737363" cy="1156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1074763" y="2852936"/>
            <a:ext cx="827831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ctr">
              <a:spcAft>
                <a:spcPts val="0"/>
              </a:spcAft>
            </a:pPr>
            <a:r>
              <a:rPr lang="ru-RU" sz="2800" b="1" dirty="0">
                <a:solidFill>
                  <a:srgbClr val="000000"/>
                </a:solidFill>
                <a:ea typeface="Times New Roman"/>
              </a:rPr>
              <a:t>Сколько раз нужно поцеловаться, </a:t>
            </a:r>
            <a:endParaRPr lang="ru-RU" sz="2800" b="1" dirty="0" smtClean="0">
              <a:solidFill>
                <a:srgbClr val="000000"/>
              </a:solidFill>
              <a:ea typeface="Times New Roman"/>
            </a:endParaRPr>
          </a:p>
          <a:p>
            <a:pPr lvl="0" algn="ctr">
              <a:spcAft>
                <a:spcPts val="0"/>
              </a:spcAft>
            </a:pPr>
            <a:r>
              <a:rPr lang="ru-RU" sz="2800" b="1" dirty="0" smtClean="0">
                <a:solidFill>
                  <a:srgbClr val="000000"/>
                </a:solidFill>
                <a:ea typeface="Times New Roman"/>
              </a:rPr>
              <a:t>поздравляя </a:t>
            </a:r>
            <a:r>
              <a:rPr lang="ru-RU" sz="2800" b="1" dirty="0">
                <a:solidFill>
                  <a:srgbClr val="000000"/>
                </a:solidFill>
                <a:ea typeface="Times New Roman"/>
              </a:rPr>
              <a:t>друг друга с праздником Пасхи</a:t>
            </a:r>
            <a:r>
              <a:rPr lang="ru-RU" sz="2800" b="1" dirty="0" smtClean="0">
                <a:solidFill>
                  <a:srgbClr val="000000"/>
                </a:solidFill>
                <a:ea typeface="Times New Roman"/>
              </a:rPr>
              <a:t>? </a:t>
            </a:r>
            <a:endParaRPr lang="ru-RU" sz="2800" b="1" dirty="0">
              <a:ea typeface="Times New Roman"/>
            </a:endParaRPr>
          </a:p>
        </p:txBody>
      </p:sp>
      <p:pic>
        <p:nvPicPr>
          <p:cNvPr id="9" name="Рисунок 8" descr="Безимени-1.png"/>
          <p:cNvPicPr>
            <a:picLocks noChangeAspect="1"/>
          </p:cNvPicPr>
          <p:nvPr/>
        </p:nvPicPr>
        <p:blipFill>
          <a:blip r:embed="rId4" cstate="screen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466266" y="2276872"/>
            <a:ext cx="727490" cy="1338031"/>
          </a:xfrm>
          <a:prstGeom prst="rect">
            <a:avLst/>
          </a:prstGeom>
        </p:spPr>
      </p:pic>
      <p:pic>
        <p:nvPicPr>
          <p:cNvPr id="11" name="Рисунок 10" descr="дом-6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screen">
            <a:duotone>
              <a:schemeClr val="accent2">
                <a:shade val="45000"/>
                <a:satMod val="135000"/>
              </a:schemeClr>
              <a:prstClr val="white"/>
            </a:duotone>
            <a:lum bright="-10000"/>
          </a:blip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67744" y="251937"/>
            <a:ext cx="5832648" cy="2062103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35000">
                <a:schemeClr val="accent2">
                  <a:lumMod val="40000"/>
                  <a:lumOff val="60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</a:gra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>
                <a:ln w="11430">
                  <a:solidFill>
                    <a:srgbClr val="460046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Викторина</a:t>
            </a:r>
            <a:r>
              <a:rPr lang="ru-RU" sz="3200" b="1" spc="50" dirty="0">
                <a:ln w="11430">
                  <a:solidFill>
                    <a:srgbClr val="460046"/>
                  </a:solidFill>
                </a:ln>
                <a:gradFill>
                  <a:gsLst>
                    <a:gs pos="25000">
                      <a:srgbClr val="7030A0"/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3200" b="1" spc="50" dirty="0">
                <a:ln w="11430">
                  <a:solidFill>
                    <a:srgbClr val="460046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«Христос Воскрес! Христос Воскрес! Ликуют ангелы с небес!» </a:t>
            </a:r>
            <a:endParaRPr lang="ru-RU" sz="3200" b="1" spc="50" dirty="0">
              <a:ln w="11430">
                <a:solidFill>
                  <a:srgbClr val="460046"/>
                </a:solidFill>
              </a:ln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16416" y="251937"/>
            <a:ext cx="648072" cy="584775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35000">
                <a:schemeClr val="accent2">
                  <a:lumMod val="40000"/>
                  <a:lumOff val="60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</a:gra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rgbClr val="351413"/>
                  </a:solidFill>
                </a:ln>
                <a:gradFill>
                  <a:gsLst>
                    <a:gs pos="25000">
                      <a:schemeClr val="accent2">
                        <a:lumMod val="5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17</a:t>
            </a:r>
            <a:endParaRPr lang="ru-RU" sz="3200" b="1" spc="50" dirty="0">
              <a:ln w="11430">
                <a:solidFill>
                  <a:srgbClr val="351413"/>
                </a:solidFill>
              </a:ln>
              <a:gradFill>
                <a:gsLst>
                  <a:gs pos="25000">
                    <a:schemeClr val="accent2">
                      <a:lumMod val="5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516216" y="4011161"/>
            <a:ext cx="113010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Три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2" name="Picture 2" descr="https://ic.pics.livejournal.com/esmarhov_ss/85882928/759599/759599_original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016" y="5517232"/>
            <a:ext cx="1737363" cy="1156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Рисунок 35" descr="Рисунок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312" y="0"/>
            <a:ext cx="9121688" cy="6858000"/>
          </a:xfrm>
          <a:prstGeom prst="rect">
            <a:avLst/>
          </a:prstGeom>
        </p:spPr>
      </p:pic>
      <p:sp>
        <p:nvSpPr>
          <p:cNvPr id="3119" name="AutoShape 47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855923" y="2132856"/>
            <a:ext cx="503114" cy="503040"/>
          </a:xfrm>
          <a:prstGeom prst="bevel">
            <a:avLst>
              <a:gd name="adj" fmla="val 7727"/>
            </a:avLst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F2EFF5"/>
              </a:gs>
            </a:gsLst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 smtClean="0"/>
              <a:t>1</a:t>
            </a:r>
            <a:endParaRPr lang="ru-RU" sz="2800" b="1" dirty="0"/>
          </a:p>
        </p:txBody>
      </p:sp>
      <p:sp>
        <p:nvSpPr>
          <p:cNvPr id="3121" name="AutoShape 49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576003" y="2132856"/>
            <a:ext cx="503114" cy="503040"/>
          </a:xfrm>
          <a:prstGeom prst="bevel">
            <a:avLst>
              <a:gd name="adj" fmla="val 7727"/>
            </a:avLst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F2EFF5"/>
              </a:gs>
            </a:gsLst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 smtClean="0"/>
              <a:t>2</a:t>
            </a:r>
            <a:endParaRPr lang="ru-RU" sz="2800" b="1" dirty="0"/>
          </a:p>
        </p:txBody>
      </p:sp>
      <p:sp>
        <p:nvSpPr>
          <p:cNvPr id="3122" name="AutoShape 50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296655" y="2132856"/>
            <a:ext cx="503114" cy="503040"/>
          </a:xfrm>
          <a:prstGeom prst="bevel">
            <a:avLst>
              <a:gd name="adj" fmla="val 7727"/>
            </a:avLst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F2EFF5"/>
              </a:gs>
            </a:gsLst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 smtClean="0"/>
              <a:t>3</a:t>
            </a:r>
            <a:endParaRPr lang="ru-RU" sz="2800" b="1" dirty="0"/>
          </a:p>
        </p:txBody>
      </p:sp>
      <p:sp>
        <p:nvSpPr>
          <p:cNvPr id="3123" name="AutoShape 5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016735" y="2132856"/>
            <a:ext cx="503114" cy="503040"/>
          </a:xfrm>
          <a:prstGeom prst="bevel">
            <a:avLst>
              <a:gd name="adj" fmla="val 7727"/>
            </a:avLst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F2EFF5"/>
              </a:gs>
            </a:gsLst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 smtClean="0"/>
              <a:t>4</a:t>
            </a:r>
            <a:endParaRPr lang="ru-RU" sz="2800" b="1" dirty="0"/>
          </a:p>
        </p:txBody>
      </p:sp>
      <p:sp>
        <p:nvSpPr>
          <p:cNvPr id="3124" name="AutoShape 52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5736243" y="2132856"/>
            <a:ext cx="503114" cy="503040"/>
          </a:xfrm>
          <a:prstGeom prst="bevel">
            <a:avLst>
              <a:gd name="adj" fmla="val 7727"/>
            </a:avLst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F2EFF5"/>
              </a:gs>
            </a:gsLst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 smtClean="0"/>
              <a:t>5</a:t>
            </a:r>
            <a:endParaRPr lang="ru-RU" sz="2800" b="1" dirty="0"/>
          </a:p>
        </p:txBody>
      </p:sp>
      <p:sp>
        <p:nvSpPr>
          <p:cNvPr id="3125" name="AutoShape 53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2855923" y="2852936"/>
            <a:ext cx="503114" cy="503040"/>
          </a:xfrm>
          <a:prstGeom prst="bevel">
            <a:avLst>
              <a:gd name="adj" fmla="val 7727"/>
            </a:avLst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35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</a:gra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 smtClean="0"/>
              <a:t>7</a:t>
            </a:r>
            <a:endParaRPr lang="ru-RU" sz="2800" b="1" dirty="0"/>
          </a:p>
        </p:txBody>
      </p:sp>
      <p:sp>
        <p:nvSpPr>
          <p:cNvPr id="3126" name="AutoShape 54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3576003" y="2852936"/>
            <a:ext cx="503114" cy="503040"/>
          </a:xfrm>
          <a:prstGeom prst="bevel">
            <a:avLst>
              <a:gd name="adj" fmla="val 7727"/>
            </a:avLst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35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</a:gra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 smtClean="0"/>
              <a:t>8</a:t>
            </a:r>
            <a:endParaRPr lang="ru-RU" sz="2800" b="1" dirty="0"/>
          </a:p>
        </p:txBody>
      </p:sp>
      <p:sp>
        <p:nvSpPr>
          <p:cNvPr id="3127" name="AutoShape 55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4296655" y="2852936"/>
            <a:ext cx="503114" cy="503040"/>
          </a:xfrm>
          <a:prstGeom prst="bevel">
            <a:avLst>
              <a:gd name="adj" fmla="val 7727"/>
            </a:avLst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35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</a:gra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 smtClean="0"/>
              <a:t>9</a:t>
            </a:r>
            <a:endParaRPr lang="ru-RU" sz="2800" b="1" dirty="0"/>
          </a:p>
        </p:txBody>
      </p:sp>
      <p:sp>
        <p:nvSpPr>
          <p:cNvPr id="3128" name="AutoShape 56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5016735" y="2852936"/>
            <a:ext cx="503114" cy="503040"/>
          </a:xfrm>
          <a:prstGeom prst="bevel">
            <a:avLst>
              <a:gd name="adj" fmla="val 7727"/>
            </a:avLst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35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</a:gra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 smtClean="0"/>
              <a:t>10</a:t>
            </a:r>
            <a:endParaRPr lang="ru-RU" sz="2800" b="1" dirty="0"/>
          </a:p>
        </p:txBody>
      </p:sp>
      <p:sp>
        <p:nvSpPr>
          <p:cNvPr id="3129" name="AutoShape 57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736243" y="2852936"/>
            <a:ext cx="503114" cy="503040"/>
          </a:xfrm>
          <a:prstGeom prst="bevel">
            <a:avLst>
              <a:gd name="adj" fmla="val 7727"/>
            </a:avLst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35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</a:gra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 smtClean="0"/>
              <a:t>11</a:t>
            </a:r>
            <a:endParaRPr lang="ru-RU" sz="2800" b="1" dirty="0"/>
          </a:p>
        </p:txBody>
      </p:sp>
      <p:sp>
        <p:nvSpPr>
          <p:cNvPr id="3130" name="AutoShape 58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2855923" y="3573016"/>
            <a:ext cx="503114" cy="503040"/>
          </a:xfrm>
          <a:prstGeom prst="bevel">
            <a:avLst>
              <a:gd name="adj" fmla="val 7727"/>
            </a:avLst>
          </a:prstGeom>
          <a:gradFill>
            <a:gsLst>
              <a:gs pos="0">
                <a:schemeClr val="accent2">
                  <a:lumMod val="40000"/>
                  <a:lumOff val="60000"/>
                </a:schemeClr>
              </a:gs>
              <a:gs pos="35000">
                <a:schemeClr val="accent2">
                  <a:lumMod val="20000"/>
                  <a:lumOff val="80000"/>
                </a:schemeClr>
              </a:gs>
              <a:gs pos="100000">
                <a:srgbClr val="F6E7E6"/>
              </a:gs>
            </a:gsLst>
          </a:gradFill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 smtClean="0"/>
              <a:t>13</a:t>
            </a:r>
            <a:endParaRPr lang="ru-RU" sz="2800" b="1" dirty="0"/>
          </a:p>
        </p:txBody>
      </p:sp>
      <p:sp>
        <p:nvSpPr>
          <p:cNvPr id="3131" name="AutoShape 59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3576003" y="3573016"/>
            <a:ext cx="503114" cy="503040"/>
          </a:xfrm>
          <a:prstGeom prst="bevel">
            <a:avLst>
              <a:gd name="adj" fmla="val 7727"/>
            </a:avLst>
          </a:prstGeom>
          <a:gradFill>
            <a:gsLst>
              <a:gs pos="0">
                <a:schemeClr val="accent2">
                  <a:lumMod val="40000"/>
                  <a:lumOff val="60000"/>
                </a:schemeClr>
              </a:gs>
              <a:gs pos="35000">
                <a:schemeClr val="accent2">
                  <a:lumMod val="20000"/>
                  <a:lumOff val="80000"/>
                </a:schemeClr>
              </a:gs>
              <a:gs pos="100000">
                <a:srgbClr val="F6E7E6"/>
              </a:gs>
            </a:gsLst>
          </a:gradFill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 smtClean="0"/>
              <a:t>14</a:t>
            </a:r>
            <a:endParaRPr lang="ru-RU" sz="2800" b="1" dirty="0"/>
          </a:p>
        </p:txBody>
      </p:sp>
      <p:sp>
        <p:nvSpPr>
          <p:cNvPr id="3132" name="AutoShape 60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4296655" y="3573016"/>
            <a:ext cx="503114" cy="503040"/>
          </a:xfrm>
          <a:prstGeom prst="bevel">
            <a:avLst>
              <a:gd name="adj" fmla="val 7727"/>
            </a:avLst>
          </a:prstGeom>
          <a:gradFill>
            <a:gsLst>
              <a:gs pos="0">
                <a:schemeClr val="accent2">
                  <a:lumMod val="40000"/>
                  <a:lumOff val="60000"/>
                </a:schemeClr>
              </a:gs>
              <a:gs pos="35000">
                <a:schemeClr val="accent2">
                  <a:lumMod val="20000"/>
                  <a:lumOff val="80000"/>
                </a:schemeClr>
              </a:gs>
              <a:gs pos="100000">
                <a:srgbClr val="F6E7E6"/>
              </a:gs>
            </a:gsLst>
          </a:gradFill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 smtClean="0"/>
              <a:t>15</a:t>
            </a:r>
            <a:endParaRPr lang="ru-RU" sz="2800" b="1" dirty="0"/>
          </a:p>
        </p:txBody>
      </p:sp>
      <p:sp>
        <p:nvSpPr>
          <p:cNvPr id="3133" name="AutoShape 6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5016735" y="3573016"/>
            <a:ext cx="503114" cy="503040"/>
          </a:xfrm>
          <a:prstGeom prst="bevel">
            <a:avLst>
              <a:gd name="adj" fmla="val 7727"/>
            </a:avLst>
          </a:prstGeom>
          <a:gradFill>
            <a:gsLst>
              <a:gs pos="0">
                <a:schemeClr val="accent2">
                  <a:lumMod val="40000"/>
                  <a:lumOff val="60000"/>
                </a:schemeClr>
              </a:gs>
              <a:gs pos="35000">
                <a:schemeClr val="accent2">
                  <a:lumMod val="20000"/>
                  <a:lumOff val="80000"/>
                </a:schemeClr>
              </a:gs>
              <a:gs pos="100000">
                <a:srgbClr val="F6E7E6"/>
              </a:gs>
            </a:gsLst>
          </a:gradFill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 smtClean="0"/>
              <a:t>16</a:t>
            </a:r>
            <a:endParaRPr lang="ru-RU" sz="2800" b="1" dirty="0"/>
          </a:p>
        </p:txBody>
      </p:sp>
      <p:sp>
        <p:nvSpPr>
          <p:cNvPr id="3134" name="AutoShape 62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5736243" y="3573016"/>
            <a:ext cx="503114" cy="503040"/>
          </a:xfrm>
          <a:prstGeom prst="bevel">
            <a:avLst>
              <a:gd name="adj" fmla="val 7727"/>
            </a:avLst>
          </a:prstGeom>
          <a:gradFill>
            <a:gsLst>
              <a:gs pos="0">
                <a:schemeClr val="accent2">
                  <a:lumMod val="40000"/>
                  <a:lumOff val="60000"/>
                </a:schemeClr>
              </a:gs>
              <a:gs pos="35000">
                <a:schemeClr val="accent2">
                  <a:lumMod val="20000"/>
                  <a:lumOff val="80000"/>
                </a:schemeClr>
              </a:gs>
              <a:gs pos="100000">
                <a:srgbClr val="F6E7E6"/>
              </a:gs>
            </a:gsLst>
          </a:gradFill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 smtClean="0"/>
              <a:t>17</a:t>
            </a:r>
            <a:endParaRPr lang="ru-RU" sz="2800" b="1" dirty="0"/>
          </a:p>
        </p:txBody>
      </p:sp>
      <p:sp>
        <p:nvSpPr>
          <p:cNvPr id="3135" name="AutoShape 63">
            <a:hlinkClick r:id="rId19" action="ppaction://hlinksldjump"/>
          </p:cNvPr>
          <p:cNvSpPr>
            <a:spLocks noChangeArrowheads="1"/>
          </p:cNvSpPr>
          <p:nvPr/>
        </p:nvSpPr>
        <p:spPr bwMode="auto">
          <a:xfrm>
            <a:off x="2855923" y="4293096"/>
            <a:ext cx="503114" cy="503040"/>
          </a:xfrm>
          <a:prstGeom prst="bevel">
            <a:avLst>
              <a:gd name="adj" fmla="val 772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 smtClean="0"/>
              <a:t>19</a:t>
            </a:r>
            <a:endParaRPr lang="ru-RU" sz="2800" b="1" dirty="0"/>
          </a:p>
        </p:txBody>
      </p:sp>
      <p:sp>
        <p:nvSpPr>
          <p:cNvPr id="3136" name="AutoShape 64">
            <a:hlinkClick r:id="rId20" action="ppaction://hlinksldjump"/>
          </p:cNvPr>
          <p:cNvSpPr>
            <a:spLocks noChangeArrowheads="1"/>
          </p:cNvSpPr>
          <p:nvPr/>
        </p:nvSpPr>
        <p:spPr bwMode="auto">
          <a:xfrm>
            <a:off x="3576003" y="4293096"/>
            <a:ext cx="503114" cy="503040"/>
          </a:xfrm>
          <a:prstGeom prst="bevel">
            <a:avLst>
              <a:gd name="adj" fmla="val 772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 smtClean="0"/>
              <a:t>20</a:t>
            </a:r>
            <a:endParaRPr lang="ru-RU" sz="2800" b="1" dirty="0"/>
          </a:p>
        </p:txBody>
      </p:sp>
      <p:sp>
        <p:nvSpPr>
          <p:cNvPr id="3137" name="AutoShape 65">
            <a:hlinkClick r:id="rId21" action="ppaction://hlinksldjump"/>
          </p:cNvPr>
          <p:cNvSpPr>
            <a:spLocks noChangeArrowheads="1"/>
          </p:cNvSpPr>
          <p:nvPr/>
        </p:nvSpPr>
        <p:spPr bwMode="auto">
          <a:xfrm>
            <a:off x="4296655" y="4293096"/>
            <a:ext cx="503114" cy="503040"/>
          </a:xfrm>
          <a:prstGeom prst="bevel">
            <a:avLst>
              <a:gd name="adj" fmla="val 772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 smtClean="0"/>
              <a:t>21</a:t>
            </a:r>
            <a:endParaRPr lang="ru-RU" sz="2800" b="1" dirty="0"/>
          </a:p>
        </p:txBody>
      </p:sp>
      <p:sp>
        <p:nvSpPr>
          <p:cNvPr id="3138" name="AutoShape 66">
            <a:hlinkClick r:id="rId22" action="ppaction://hlinksldjump"/>
          </p:cNvPr>
          <p:cNvSpPr>
            <a:spLocks noChangeArrowheads="1"/>
          </p:cNvSpPr>
          <p:nvPr/>
        </p:nvSpPr>
        <p:spPr bwMode="auto">
          <a:xfrm>
            <a:off x="5088171" y="4293096"/>
            <a:ext cx="503114" cy="503040"/>
          </a:xfrm>
          <a:prstGeom prst="bevel">
            <a:avLst>
              <a:gd name="adj" fmla="val 772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 smtClean="0"/>
              <a:t>22</a:t>
            </a:r>
            <a:endParaRPr lang="ru-RU" sz="2800" b="1" dirty="0"/>
          </a:p>
        </p:txBody>
      </p:sp>
      <p:sp>
        <p:nvSpPr>
          <p:cNvPr id="3139" name="AutoShape 67">
            <a:hlinkClick r:id="rId23" action="ppaction://hlinksldjump"/>
          </p:cNvPr>
          <p:cNvSpPr>
            <a:spLocks noChangeArrowheads="1"/>
          </p:cNvSpPr>
          <p:nvPr/>
        </p:nvSpPr>
        <p:spPr bwMode="auto">
          <a:xfrm>
            <a:off x="5736243" y="4293096"/>
            <a:ext cx="503114" cy="503040"/>
          </a:xfrm>
          <a:prstGeom prst="bevel">
            <a:avLst>
              <a:gd name="adj" fmla="val 772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 smtClean="0"/>
              <a:t>23</a:t>
            </a:r>
            <a:endParaRPr lang="ru-RU" sz="2800" b="1" dirty="0"/>
          </a:p>
        </p:txBody>
      </p:sp>
      <p:sp>
        <p:nvSpPr>
          <p:cNvPr id="3140" name="AutoShape 68">
            <a:hlinkClick r:id="rId24" action="ppaction://hlinksldjump"/>
          </p:cNvPr>
          <p:cNvSpPr>
            <a:spLocks noChangeArrowheads="1"/>
          </p:cNvSpPr>
          <p:nvPr/>
        </p:nvSpPr>
        <p:spPr bwMode="auto">
          <a:xfrm>
            <a:off x="2856865" y="5014192"/>
            <a:ext cx="503114" cy="503040"/>
          </a:xfrm>
          <a:prstGeom prst="bevel">
            <a:avLst>
              <a:gd name="adj" fmla="val 7727"/>
            </a:avLst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35000">
                <a:schemeClr val="accent6">
                  <a:lumMod val="20000"/>
                  <a:lumOff val="80000"/>
                </a:schemeClr>
              </a:gs>
              <a:gs pos="100000">
                <a:srgbClr val="FDE8D7"/>
              </a:gs>
            </a:gsLst>
          </a:gradFill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 smtClean="0"/>
              <a:t>25</a:t>
            </a:r>
            <a:endParaRPr lang="ru-RU" sz="2800" b="1" dirty="0"/>
          </a:p>
        </p:txBody>
      </p:sp>
      <p:sp>
        <p:nvSpPr>
          <p:cNvPr id="3142" name="AutoShape 70">
            <a:hlinkClick r:id="rId25" action="ppaction://hlinksldjump"/>
          </p:cNvPr>
          <p:cNvSpPr>
            <a:spLocks noChangeArrowheads="1"/>
          </p:cNvSpPr>
          <p:nvPr/>
        </p:nvSpPr>
        <p:spPr bwMode="auto">
          <a:xfrm>
            <a:off x="3576945" y="5014192"/>
            <a:ext cx="503114" cy="503040"/>
          </a:xfrm>
          <a:prstGeom prst="bevel">
            <a:avLst>
              <a:gd name="adj" fmla="val 7727"/>
            </a:avLst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35000">
                <a:schemeClr val="accent6">
                  <a:lumMod val="20000"/>
                  <a:lumOff val="80000"/>
                </a:schemeClr>
              </a:gs>
              <a:gs pos="100000">
                <a:srgbClr val="FDE8D7"/>
              </a:gs>
            </a:gsLst>
          </a:gradFill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 smtClean="0"/>
              <a:t>26</a:t>
            </a:r>
            <a:endParaRPr lang="ru-RU" sz="2800" b="1" dirty="0"/>
          </a:p>
        </p:txBody>
      </p:sp>
      <p:sp>
        <p:nvSpPr>
          <p:cNvPr id="3143" name="AutoShape 71">
            <a:hlinkClick r:id="rId26" action="ppaction://hlinksldjump"/>
          </p:cNvPr>
          <p:cNvSpPr>
            <a:spLocks noChangeArrowheads="1"/>
          </p:cNvSpPr>
          <p:nvPr/>
        </p:nvSpPr>
        <p:spPr bwMode="auto">
          <a:xfrm>
            <a:off x="4369033" y="5014192"/>
            <a:ext cx="503114" cy="503040"/>
          </a:xfrm>
          <a:prstGeom prst="bevel">
            <a:avLst>
              <a:gd name="adj" fmla="val 7727"/>
            </a:avLst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35000">
                <a:schemeClr val="accent6">
                  <a:lumMod val="20000"/>
                  <a:lumOff val="80000"/>
                </a:schemeClr>
              </a:gs>
              <a:gs pos="100000">
                <a:srgbClr val="FDE8D7"/>
              </a:gs>
            </a:gsLst>
          </a:gradFill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 smtClean="0"/>
              <a:t>27</a:t>
            </a:r>
            <a:endParaRPr lang="ru-RU" sz="2800" b="1" dirty="0"/>
          </a:p>
        </p:txBody>
      </p:sp>
      <p:sp>
        <p:nvSpPr>
          <p:cNvPr id="3144" name="AutoShape 72">
            <a:hlinkClick r:id="rId27" action="ppaction://hlinksldjump"/>
          </p:cNvPr>
          <p:cNvSpPr>
            <a:spLocks noChangeArrowheads="1"/>
          </p:cNvSpPr>
          <p:nvPr/>
        </p:nvSpPr>
        <p:spPr bwMode="auto">
          <a:xfrm>
            <a:off x="5089113" y="5014192"/>
            <a:ext cx="503114" cy="503040"/>
          </a:xfrm>
          <a:prstGeom prst="bevel">
            <a:avLst>
              <a:gd name="adj" fmla="val 7727"/>
            </a:avLst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35000">
                <a:schemeClr val="accent6">
                  <a:lumMod val="20000"/>
                  <a:lumOff val="80000"/>
                </a:schemeClr>
              </a:gs>
              <a:gs pos="100000">
                <a:srgbClr val="FDE8D7"/>
              </a:gs>
            </a:gsLst>
          </a:gradFill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 smtClean="0"/>
              <a:t>28</a:t>
            </a:r>
            <a:endParaRPr lang="ru-RU" sz="2800" b="1" dirty="0"/>
          </a:p>
        </p:txBody>
      </p:sp>
      <p:sp>
        <p:nvSpPr>
          <p:cNvPr id="3145" name="AutoShape 73">
            <a:hlinkClick r:id="rId28" action="ppaction://hlinksldjump"/>
          </p:cNvPr>
          <p:cNvSpPr>
            <a:spLocks noChangeArrowheads="1"/>
          </p:cNvSpPr>
          <p:nvPr/>
        </p:nvSpPr>
        <p:spPr bwMode="auto">
          <a:xfrm>
            <a:off x="5737185" y="5014192"/>
            <a:ext cx="503114" cy="503040"/>
          </a:xfrm>
          <a:prstGeom prst="bevel">
            <a:avLst>
              <a:gd name="adj" fmla="val 7727"/>
            </a:avLst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35000">
                <a:schemeClr val="accent6">
                  <a:lumMod val="20000"/>
                  <a:lumOff val="80000"/>
                </a:schemeClr>
              </a:gs>
              <a:gs pos="100000">
                <a:srgbClr val="FDE8D7"/>
              </a:gs>
            </a:gsLst>
          </a:gradFill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 smtClean="0"/>
              <a:t>29</a:t>
            </a:r>
            <a:endParaRPr lang="ru-RU" sz="2800" b="1" dirty="0"/>
          </a:p>
        </p:txBody>
      </p:sp>
      <p:pic>
        <p:nvPicPr>
          <p:cNvPr id="38" name="Рисунок 37" descr="Рисунок40.png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29" cstate="screen"/>
          <a:srcRect/>
          <a:stretch>
            <a:fillRect/>
          </a:stretch>
        </p:blipFill>
        <p:spPr>
          <a:xfrm>
            <a:off x="7740352" y="6381328"/>
            <a:ext cx="1152128" cy="300800"/>
          </a:xfrm>
          <a:prstGeom prst="rect">
            <a:avLst/>
          </a:prstGeom>
        </p:spPr>
      </p:pic>
      <p:sp>
        <p:nvSpPr>
          <p:cNvPr id="34" name="Прямоугольник 33"/>
          <p:cNvSpPr/>
          <p:nvPr/>
        </p:nvSpPr>
        <p:spPr>
          <a:xfrm>
            <a:off x="1691680" y="88687"/>
            <a:ext cx="6624736" cy="206210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>
                <a:ln w="11430">
                  <a:solidFill>
                    <a:srgbClr val="460046"/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Викторина </a:t>
            </a:r>
          </a:p>
          <a:p>
            <a:pPr algn="ctr"/>
            <a:r>
              <a:rPr lang="ru-RU" sz="3200" b="1" spc="50" dirty="0">
                <a:ln w="11430">
                  <a:solidFill>
                    <a:srgbClr val="460046"/>
                  </a:solidFill>
                </a:ln>
                <a:solidFill>
                  <a:srgbClr val="AE5DFF"/>
                </a:solidFill>
                <a:latin typeface="Times New Roman" pitchFamily="18" charset="0"/>
                <a:cs typeface="Times New Roman" pitchFamily="18" charset="0"/>
              </a:rPr>
              <a:t>«Христос Воскрес! </a:t>
            </a:r>
            <a:endParaRPr lang="ru-RU" sz="3200" b="1" spc="50" dirty="0" smtClean="0">
              <a:ln w="11430">
                <a:solidFill>
                  <a:srgbClr val="460046"/>
                </a:solidFill>
              </a:ln>
              <a:solidFill>
                <a:srgbClr val="AE5D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spc="50" dirty="0" smtClean="0">
                <a:ln w="11430">
                  <a:solidFill>
                    <a:srgbClr val="460046"/>
                  </a:solidFill>
                </a:ln>
                <a:solidFill>
                  <a:srgbClr val="AE5DFF"/>
                </a:solidFill>
                <a:latin typeface="Times New Roman" pitchFamily="18" charset="0"/>
                <a:cs typeface="Times New Roman" pitchFamily="18" charset="0"/>
              </a:rPr>
              <a:t>Христос </a:t>
            </a:r>
            <a:r>
              <a:rPr lang="ru-RU" sz="3200" b="1" spc="50" dirty="0">
                <a:ln w="11430">
                  <a:solidFill>
                    <a:srgbClr val="460046"/>
                  </a:solidFill>
                </a:ln>
                <a:solidFill>
                  <a:srgbClr val="AE5DFF"/>
                </a:solidFill>
                <a:latin typeface="Times New Roman" pitchFamily="18" charset="0"/>
                <a:cs typeface="Times New Roman" pitchFamily="18" charset="0"/>
              </a:rPr>
              <a:t>Воскрес!</a:t>
            </a:r>
          </a:p>
          <a:p>
            <a:pPr algn="ctr"/>
            <a:r>
              <a:rPr lang="ru-RU" sz="3200" b="1" spc="50" dirty="0">
                <a:ln w="11430">
                  <a:solidFill>
                    <a:srgbClr val="460046"/>
                  </a:solidFill>
                </a:ln>
                <a:solidFill>
                  <a:srgbClr val="AE5DFF"/>
                </a:solidFill>
                <a:latin typeface="Times New Roman" pitchFamily="18" charset="0"/>
                <a:cs typeface="Times New Roman" pitchFamily="18" charset="0"/>
              </a:rPr>
              <a:t> Ликуют ангелы с небес!» </a:t>
            </a:r>
            <a:endParaRPr lang="ru-RU" sz="3200" b="1" spc="50" dirty="0">
              <a:ln w="11430">
                <a:solidFill>
                  <a:srgbClr val="460046"/>
                </a:solidFill>
              </a:ln>
              <a:solidFill>
                <a:srgbClr val="AE5D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7" name="Picture 2" descr="http://img-fotki.yandex.ru/get/6212/160878850.8c/0_76668_4259918f_XL"/>
          <p:cNvPicPr>
            <a:picLocks noChangeAspect="1" noChangeArrowheads="1"/>
          </p:cNvPicPr>
          <p:nvPr/>
        </p:nvPicPr>
        <p:blipFill>
          <a:blip r:embed="rId30" cstate="screen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flipV="1">
            <a:off x="3779912" y="5844868"/>
            <a:ext cx="2880320" cy="608468"/>
          </a:xfrm>
          <a:prstGeom prst="rect">
            <a:avLst/>
          </a:prstGeom>
          <a:noFill/>
        </p:spPr>
      </p:pic>
      <p:sp>
        <p:nvSpPr>
          <p:cNvPr id="39" name="AutoShape 52">
            <a:hlinkClick r:id="rId31" action="ppaction://hlinksldjump"/>
          </p:cNvPr>
          <p:cNvSpPr>
            <a:spLocks noChangeArrowheads="1"/>
          </p:cNvSpPr>
          <p:nvPr/>
        </p:nvSpPr>
        <p:spPr bwMode="auto">
          <a:xfrm>
            <a:off x="6660232" y="2132856"/>
            <a:ext cx="503114" cy="503040"/>
          </a:xfrm>
          <a:prstGeom prst="bevel">
            <a:avLst>
              <a:gd name="adj" fmla="val 7727"/>
            </a:avLst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F2EFF5"/>
              </a:gs>
            </a:gsLst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/>
              <a:t>6</a:t>
            </a:r>
          </a:p>
        </p:txBody>
      </p:sp>
      <p:sp>
        <p:nvSpPr>
          <p:cNvPr id="40" name="AutoShape 57">
            <a:hlinkClick r:id="rId32" action="ppaction://hlinksldjump"/>
          </p:cNvPr>
          <p:cNvSpPr>
            <a:spLocks noChangeArrowheads="1"/>
          </p:cNvSpPr>
          <p:nvPr/>
        </p:nvSpPr>
        <p:spPr bwMode="auto">
          <a:xfrm>
            <a:off x="6660232" y="2902346"/>
            <a:ext cx="503114" cy="503040"/>
          </a:xfrm>
          <a:prstGeom prst="bevel">
            <a:avLst>
              <a:gd name="adj" fmla="val 7727"/>
            </a:avLst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35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</a:gra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 smtClean="0"/>
              <a:t>12</a:t>
            </a:r>
            <a:endParaRPr lang="ru-RU" sz="2800" b="1" dirty="0"/>
          </a:p>
        </p:txBody>
      </p:sp>
      <p:sp>
        <p:nvSpPr>
          <p:cNvPr id="41" name="AutoShape 62">
            <a:hlinkClick r:id="rId33" action="ppaction://hlinksldjump"/>
          </p:cNvPr>
          <p:cNvSpPr>
            <a:spLocks noChangeArrowheads="1"/>
          </p:cNvSpPr>
          <p:nvPr/>
        </p:nvSpPr>
        <p:spPr bwMode="auto">
          <a:xfrm>
            <a:off x="6660232" y="3594348"/>
            <a:ext cx="503114" cy="503040"/>
          </a:xfrm>
          <a:prstGeom prst="bevel">
            <a:avLst>
              <a:gd name="adj" fmla="val 7727"/>
            </a:avLst>
          </a:prstGeom>
          <a:gradFill>
            <a:gsLst>
              <a:gs pos="0">
                <a:schemeClr val="accent2">
                  <a:lumMod val="40000"/>
                  <a:lumOff val="60000"/>
                </a:schemeClr>
              </a:gs>
              <a:gs pos="35000">
                <a:schemeClr val="accent2">
                  <a:lumMod val="20000"/>
                  <a:lumOff val="80000"/>
                </a:schemeClr>
              </a:gs>
              <a:gs pos="100000">
                <a:srgbClr val="F6E7E6"/>
              </a:gs>
            </a:gsLst>
          </a:gradFill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 smtClean="0"/>
              <a:t>18</a:t>
            </a:r>
            <a:endParaRPr lang="ru-RU" sz="2800" b="1" dirty="0"/>
          </a:p>
        </p:txBody>
      </p:sp>
      <p:sp>
        <p:nvSpPr>
          <p:cNvPr id="42" name="AutoShape 67">
            <a:hlinkClick r:id="rId34" action="ppaction://hlinksldjump"/>
          </p:cNvPr>
          <p:cNvSpPr>
            <a:spLocks noChangeArrowheads="1"/>
          </p:cNvSpPr>
          <p:nvPr/>
        </p:nvSpPr>
        <p:spPr bwMode="auto">
          <a:xfrm>
            <a:off x="6660232" y="4293096"/>
            <a:ext cx="503114" cy="503040"/>
          </a:xfrm>
          <a:prstGeom prst="bevel">
            <a:avLst>
              <a:gd name="adj" fmla="val 772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 smtClean="0"/>
              <a:t>24</a:t>
            </a:r>
            <a:endParaRPr lang="ru-RU" sz="2800" b="1" dirty="0"/>
          </a:p>
        </p:txBody>
      </p:sp>
      <p:sp>
        <p:nvSpPr>
          <p:cNvPr id="43" name="AutoShape 73">
            <a:hlinkClick r:id="rId35" action="ppaction://hlinksldjump"/>
          </p:cNvPr>
          <p:cNvSpPr>
            <a:spLocks noChangeArrowheads="1"/>
          </p:cNvSpPr>
          <p:nvPr/>
        </p:nvSpPr>
        <p:spPr bwMode="auto">
          <a:xfrm>
            <a:off x="6670239" y="5037284"/>
            <a:ext cx="503114" cy="503040"/>
          </a:xfrm>
          <a:prstGeom prst="bevel">
            <a:avLst>
              <a:gd name="adj" fmla="val 7727"/>
            </a:avLst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35000">
                <a:schemeClr val="accent6">
                  <a:lumMod val="20000"/>
                  <a:lumOff val="80000"/>
                </a:schemeClr>
              </a:gs>
              <a:gs pos="100000">
                <a:srgbClr val="FDE8D7"/>
              </a:gs>
            </a:gsLst>
          </a:gradFill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 smtClean="0"/>
              <a:t>30</a:t>
            </a:r>
            <a:endParaRPr lang="ru-RU" sz="2800" b="1" dirty="0"/>
          </a:p>
        </p:txBody>
      </p:sp>
      <p:pic>
        <p:nvPicPr>
          <p:cNvPr id="44" name="Picture 2" descr="https://ic.pics.livejournal.com/esmarhov_ss/85882928/759599/759599_original.jpg"/>
          <p:cNvPicPr>
            <a:picLocks noChangeAspect="1" noChangeArrowheads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016" y="5517232"/>
            <a:ext cx="1737363" cy="1156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31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7" dur="indefinite"/>
                                        <p:tgtEl>
                                          <p:spTgt spid="3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1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1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31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3" dur="indefinite"/>
                                        <p:tgtEl>
                                          <p:spTgt spid="3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312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9" dur="indefinite"/>
                                        <p:tgtEl>
                                          <p:spTgt spid="3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1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312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25" dur="indefinite"/>
                                        <p:tgtEl>
                                          <p:spTgt spid="3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312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31" dur="indefinite"/>
                                        <p:tgtEl>
                                          <p:spTgt spid="3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6" dur="indefinite"/>
                                        <p:tgtEl>
                                          <p:spTgt spid="312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37" dur="indefinite"/>
                                        <p:tgtEl>
                                          <p:spTgt spid="3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2" dur="indefinite"/>
                                        <p:tgtEl>
                                          <p:spTgt spid="31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43" dur="indefinite"/>
                                        <p:tgtEl>
                                          <p:spTgt spid="3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1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8" dur="indefinite"/>
                                        <p:tgtEl>
                                          <p:spTgt spid="312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49" dur="indefinite"/>
                                        <p:tgtEl>
                                          <p:spTgt spid="3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4" dur="indefinite"/>
                                        <p:tgtEl>
                                          <p:spTgt spid="31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55" dur="indefinite"/>
                                        <p:tgtEl>
                                          <p:spTgt spid="3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1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0" dur="indefinite"/>
                                        <p:tgtEl>
                                          <p:spTgt spid="312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61" dur="indefinite"/>
                                        <p:tgtEl>
                                          <p:spTgt spid="3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9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1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6" dur="indefinite"/>
                                        <p:tgtEl>
                                          <p:spTgt spid="313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67" dur="indefinite"/>
                                        <p:tgtEl>
                                          <p:spTgt spid="3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0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1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2" dur="indefinite"/>
                                        <p:tgtEl>
                                          <p:spTgt spid="313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73" dur="indefinite"/>
                                        <p:tgtEl>
                                          <p:spTgt spid="3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1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1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8" dur="indefinite"/>
                                        <p:tgtEl>
                                          <p:spTgt spid="313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79" dur="indefinite"/>
                                        <p:tgtEl>
                                          <p:spTgt spid="3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2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1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4" dur="indefinite"/>
                                        <p:tgtEl>
                                          <p:spTgt spid="313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85" dur="indefinite"/>
                                        <p:tgtEl>
                                          <p:spTgt spid="3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3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1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0" dur="indefinite"/>
                                        <p:tgtEl>
                                          <p:spTgt spid="313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91" dur="indefinite"/>
                                        <p:tgtEl>
                                          <p:spTgt spid="3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4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31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6" dur="indefinite"/>
                                        <p:tgtEl>
                                          <p:spTgt spid="313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97" dur="indefinite"/>
                                        <p:tgtEl>
                                          <p:spTgt spid="3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5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31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2" dur="indefinite"/>
                                        <p:tgtEl>
                                          <p:spTgt spid="313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03" dur="indefinite"/>
                                        <p:tgtEl>
                                          <p:spTgt spid="3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6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31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8" dur="indefinite"/>
                                        <p:tgtEl>
                                          <p:spTgt spid="313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09" dur="indefinite"/>
                                        <p:tgtEl>
                                          <p:spTgt spid="3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7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31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4" dur="indefinite"/>
                                        <p:tgtEl>
                                          <p:spTgt spid="313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15" dur="indefinite"/>
                                        <p:tgtEl>
                                          <p:spTgt spid="3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8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31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0" dur="indefinite"/>
                                        <p:tgtEl>
                                          <p:spTgt spid="313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21" dur="indefinite"/>
                                        <p:tgtEl>
                                          <p:spTgt spid="3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9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31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6" dur="indefinite"/>
                                        <p:tgtEl>
                                          <p:spTgt spid="314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27" dur="indefinite"/>
                                        <p:tgtEl>
                                          <p:spTgt spid="3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40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31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2" dur="indefinite"/>
                                        <p:tgtEl>
                                          <p:spTgt spid="314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33" dur="indefinite"/>
                                        <p:tgtEl>
                                          <p:spTgt spid="3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42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31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8" dur="indefinite"/>
                                        <p:tgtEl>
                                          <p:spTgt spid="314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39" dur="indefinite"/>
                                        <p:tgtEl>
                                          <p:spTgt spid="3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43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31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4" dur="indefinite"/>
                                        <p:tgtEl>
                                          <p:spTgt spid="314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45" dur="indefinite"/>
                                        <p:tgtEl>
                                          <p:spTgt spid="3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44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31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0" dur="indefinite"/>
                                        <p:tgtEl>
                                          <p:spTgt spid="314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51" dur="indefinite"/>
                                        <p:tgtEl>
                                          <p:spTgt spid="3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45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6" dur="indefinite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57" dur="indefinite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62" dur="indefinite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63" dur="indefinite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68" dur="indefinite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69" dur="indefinite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74" dur="indefinite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75" dur="indefinite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76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7" fill="hold">
                      <p:stCondLst>
                        <p:cond delay="0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0" dur="indefinite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81" dur="indefinite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</p:childTnLst>
        </p:cTn>
      </p:par>
    </p:tnLst>
    <p:bldLst>
      <p:bldP spid="3119" grpId="0" animBg="1"/>
      <p:bldP spid="3121" grpId="0" animBg="1"/>
      <p:bldP spid="3122" grpId="0" animBg="1"/>
      <p:bldP spid="3123" grpId="0" animBg="1"/>
      <p:bldP spid="3124" grpId="0" animBg="1"/>
      <p:bldP spid="3125" grpId="0" animBg="1"/>
      <p:bldP spid="3126" grpId="0" animBg="1"/>
      <p:bldP spid="3127" grpId="0" animBg="1"/>
      <p:bldP spid="3128" grpId="0" animBg="1"/>
      <p:bldP spid="3129" grpId="0" animBg="1"/>
      <p:bldP spid="3130" grpId="0" animBg="1"/>
      <p:bldP spid="3131" grpId="0" animBg="1"/>
      <p:bldP spid="3132" grpId="0" animBg="1"/>
      <p:bldP spid="3133" grpId="0" animBg="1"/>
      <p:bldP spid="3134" grpId="0" animBg="1"/>
      <p:bldP spid="3135" grpId="0" animBg="1"/>
      <p:bldP spid="3136" grpId="0" animBg="1"/>
      <p:bldP spid="3137" grpId="0" animBg="1"/>
      <p:bldP spid="3138" grpId="0" animBg="1"/>
      <p:bldP spid="3139" grpId="0" animBg="1"/>
      <p:bldP spid="3140" grpId="0" animBg="1"/>
      <p:bldP spid="3142" grpId="0" animBg="1"/>
      <p:bldP spid="3143" grpId="0" animBg="1"/>
      <p:bldP spid="3144" grpId="0" animBg="1"/>
      <p:bldP spid="3145" grpId="0" animBg="1"/>
      <p:bldP spid="39" grpId="0" animBg="1"/>
      <p:bldP spid="40" grpId="0" animBg="1"/>
      <p:bldP spid="41" grpId="0" animBg="1"/>
      <p:bldP spid="42" grpId="0" animBg="1"/>
      <p:bldP spid="4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1882377" y="2708920"/>
            <a:ext cx="6434039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/>
              <a:t> Как называется традиционная выпечка, которую обычно готовят в субботу </a:t>
            </a:r>
            <a:r>
              <a:rPr lang="ru-RU" sz="2800" b="1" dirty="0" smtClean="0"/>
              <a:t>перед Пасхой?</a:t>
            </a:r>
            <a:endParaRPr lang="ru-RU" sz="2800" dirty="0"/>
          </a:p>
        </p:txBody>
      </p:sp>
      <p:pic>
        <p:nvPicPr>
          <p:cNvPr id="9" name="Рисунок 8" descr="Безимени-1.png"/>
          <p:cNvPicPr>
            <a:picLocks noChangeAspect="1"/>
          </p:cNvPicPr>
          <p:nvPr/>
        </p:nvPicPr>
        <p:blipFill>
          <a:blip r:embed="rId4" cstate="screen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308304" y="1916832"/>
            <a:ext cx="1008112" cy="1854163"/>
          </a:xfrm>
          <a:prstGeom prst="rect">
            <a:avLst/>
          </a:prstGeom>
        </p:spPr>
      </p:pic>
      <p:pic>
        <p:nvPicPr>
          <p:cNvPr id="11" name="Рисунок 10" descr="дом-6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screen">
            <a:duotone>
              <a:schemeClr val="accent2">
                <a:shade val="45000"/>
                <a:satMod val="135000"/>
              </a:schemeClr>
              <a:prstClr val="white"/>
            </a:duotone>
            <a:lum bright="-10000"/>
          </a:blip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67744" y="251937"/>
            <a:ext cx="5832648" cy="2062103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35000">
                <a:schemeClr val="accent2">
                  <a:lumMod val="40000"/>
                  <a:lumOff val="60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</a:gra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>
                <a:ln w="11430">
                  <a:solidFill>
                    <a:srgbClr val="460046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Викторина</a:t>
            </a:r>
            <a:r>
              <a:rPr lang="ru-RU" sz="3200" b="1" spc="50" dirty="0">
                <a:ln w="11430">
                  <a:solidFill>
                    <a:srgbClr val="460046"/>
                  </a:solidFill>
                </a:ln>
                <a:gradFill>
                  <a:gsLst>
                    <a:gs pos="25000">
                      <a:srgbClr val="7030A0"/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3200" b="1" spc="50" dirty="0">
                <a:ln w="11430">
                  <a:solidFill>
                    <a:srgbClr val="460046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«Христос Воскрес! Христос Воскрес! Ликуют ангелы с небес!» </a:t>
            </a:r>
            <a:endParaRPr lang="ru-RU" sz="3200" b="1" spc="50" dirty="0">
              <a:ln w="11430">
                <a:solidFill>
                  <a:srgbClr val="460046"/>
                </a:solidFill>
              </a:ln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16416" y="251937"/>
            <a:ext cx="648072" cy="584775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35000">
                <a:schemeClr val="accent2">
                  <a:lumMod val="40000"/>
                  <a:lumOff val="60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</a:gra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rgbClr val="351413"/>
                  </a:solidFill>
                </a:ln>
                <a:gradFill>
                  <a:gsLst>
                    <a:gs pos="25000">
                      <a:schemeClr val="accent2">
                        <a:lumMod val="5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18</a:t>
            </a:r>
            <a:endParaRPr lang="ru-RU" sz="3200" b="1" spc="50" dirty="0">
              <a:ln w="11430">
                <a:solidFill>
                  <a:srgbClr val="351413"/>
                </a:solidFill>
              </a:ln>
              <a:gradFill>
                <a:gsLst>
                  <a:gs pos="25000">
                    <a:schemeClr val="accent2">
                      <a:lumMod val="5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414794" y="4293295"/>
            <a:ext cx="175039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Кулич </a:t>
            </a:r>
            <a:endParaRPr lang="ru-RU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2385970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1362135" y="2780928"/>
            <a:ext cx="7643866" cy="1051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spcAft>
                <a:spcPts val="0"/>
              </a:spcAft>
            </a:pPr>
            <a:r>
              <a:rPr lang="ru-RU" sz="2800" b="1" dirty="0" smtClean="0">
                <a:solidFill>
                  <a:srgbClr val="000000"/>
                </a:solidFill>
                <a:ea typeface="Times New Roman"/>
                <a:cs typeface="Times New Roman"/>
              </a:rPr>
              <a:t>Закончи: «В </a:t>
            </a:r>
            <a:r>
              <a:rPr lang="ru-RU" sz="2800" b="1" dirty="0">
                <a:solidFill>
                  <a:srgbClr val="000000"/>
                </a:solidFill>
                <a:ea typeface="Times New Roman"/>
                <a:cs typeface="Times New Roman"/>
              </a:rPr>
              <a:t>Рождество на крылечке, на Пасху у </a:t>
            </a:r>
            <a:r>
              <a:rPr lang="ru-RU" sz="2800" b="1" dirty="0" smtClean="0">
                <a:solidFill>
                  <a:srgbClr val="000000"/>
                </a:solidFill>
                <a:ea typeface="Times New Roman"/>
                <a:cs typeface="Times New Roman"/>
              </a:rPr>
              <a:t> ___________»</a:t>
            </a:r>
            <a:endParaRPr lang="ru-RU" sz="2400" b="1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9" name="Рисунок 8" descr="Безимени-1.png"/>
          <p:cNvPicPr>
            <a:picLocks noChangeAspect="1"/>
          </p:cNvPicPr>
          <p:nvPr/>
        </p:nvPicPr>
        <p:blipFill>
          <a:blip r:embed="rId4" cstate="screen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164288" y="2143115"/>
            <a:ext cx="1017383" cy="1871215"/>
          </a:xfrm>
          <a:prstGeom prst="rect">
            <a:avLst/>
          </a:prstGeom>
        </p:spPr>
      </p:pic>
      <p:pic>
        <p:nvPicPr>
          <p:cNvPr id="11" name="Рисунок 10" descr="дом-6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screen">
            <a:duotone>
              <a:schemeClr val="accent1">
                <a:shade val="45000"/>
                <a:satMod val="135000"/>
              </a:schemeClr>
              <a:prstClr val="white"/>
            </a:duotone>
            <a:lum bright="-10000"/>
          </a:blip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67744" y="260648"/>
            <a:ext cx="5832648" cy="2062103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35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</a:gradFill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>
                <a:ln w="11430">
                  <a:solidFill>
                    <a:srgbClr val="460046"/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Викторина </a:t>
            </a:r>
          </a:p>
          <a:p>
            <a:pPr algn="ctr"/>
            <a:r>
              <a:rPr lang="ru-RU" sz="3200" b="1" spc="50" dirty="0">
                <a:ln w="11430">
                  <a:solidFill>
                    <a:srgbClr val="460046"/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«Христос Воскрес! Христос Воскрес! Ликуют ангелы с небес!» </a:t>
            </a:r>
            <a:endParaRPr lang="ru-RU" sz="3200" b="1" spc="50" dirty="0">
              <a:ln w="11430">
                <a:solidFill>
                  <a:srgbClr val="460046"/>
                </a:solidFill>
              </a:ln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16416" y="260648"/>
            <a:ext cx="648072" cy="584775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35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</a:gradFill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19</a:t>
            </a:r>
            <a:endParaRPr lang="ru-RU" sz="3200" b="1" spc="50" dirty="0">
              <a:ln w="11430">
                <a:solidFill>
                  <a:schemeClr val="tx2">
                    <a:lumMod val="50000"/>
                  </a:schemeClr>
                </a:solidFill>
              </a:ln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508104" y="4489271"/>
            <a:ext cx="195765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у печки</a:t>
            </a:r>
            <a:endParaRPr lang="ru-RU" sz="4000" b="1" dirty="0">
              <a:solidFill>
                <a:srgbClr val="FF0000"/>
              </a:solidFill>
            </a:endParaRPr>
          </a:p>
        </p:txBody>
      </p:sp>
      <p:pic>
        <p:nvPicPr>
          <p:cNvPr id="12" name="Picture 2" descr="https://ic.pics.livejournal.com/esmarhov_ss/85882928/759599/759599_original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016" y="5517232"/>
            <a:ext cx="1737363" cy="1156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2259707" y="3120893"/>
            <a:ext cx="669674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ctr">
              <a:spcAft>
                <a:spcPts val="0"/>
              </a:spcAft>
            </a:pPr>
            <a:r>
              <a:rPr lang="ru-RU" sz="2800" b="1" dirty="0">
                <a:solidFill>
                  <a:srgbClr val="000000"/>
                </a:solidFill>
                <a:ea typeface="Times New Roman"/>
              </a:rPr>
              <a:t>С кем связана традиция красить яйца на Пасху</a:t>
            </a:r>
            <a:r>
              <a:rPr lang="ru-RU" sz="2800" b="1" dirty="0" smtClean="0">
                <a:solidFill>
                  <a:srgbClr val="000000"/>
                </a:solidFill>
                <a:ea typeface="Times New Roman"/>
              </a:rPr>
              <a:t>? </a:t>
            </a:r>
            <a:endParaRPr lang="ru-RU" sz="2800" b="1" dirty="0">
              <a:ea typeface="Times New Roman"/>
            </a:endParaRPr>
          </a:p>
        </p:txBody>
      </p:sp>
      <p:pic>
        <p:nvPicPr>
          <p:cNvPr id="9" name="Рисунок 8" descr="Безимени-1.png"/>
          <p:cNvPicPr>
            <a:picLocks noChangeAspect="1"/>
          </p:cNvPicPr>
          <p:nvPr/>
        </p:nvPicPr>
        <p:blipFill>
          <a:blip r:embed="rId4" cstate="screen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381928" y="1988839"/>
            <a:ext cx="975052" cy="1793359"/>
          </a:xfrm>
          <a:prstGeom prst="rect">
            <a:avLst/>
          </a:prstGeom>
        </p:spPr>
      </p:pic>
      <p:pic>
        <p:nvPicPr>
          <p:cNvPr id="11" name="Рисунок 10" descr="дом-6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screen">
            <a:duotone>
              <a:schemeClr val="accent1">
                <a:shade val="45000"/>
                <a:satMod val="135000"/>
              </a:schemeClr>
              <a:prstClr val="white"/>
            </a:duotone>
            <a:lum bright="-10000"/>
          </a:blip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59707" y="260648"/>
            <a:ext cx="5832648" cy="2062103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35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</a:gradFill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>
                <a:ln w="11430">
                  <a:solidFill>
                    <a:srgbClr val="460046"/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Викторина </a:t>
            </a:r>
          </a:p>
          <a:p>
            <a:pPr algn="ctr"/>
            <a:r>
              <a:rPr lang="ru-RU" sz="3200" b="1" spc="50" dirty="0">
                <a:ln w="11430">
                  <a:solidFill>
                    <a:srgbClr val="460046"/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«Христос Воскрес! Христос Воскрес! Ликуют ангелы с небес!» </a:t>
            </a:r>
            <a:endParaRPr lang="ru-RU" sz="3200" b="1" spc="50" dirty="0">
              <a:ln w="11430">
                <a:solidFill>
                  <a:srgbClr val="460046"/>
                </a:solidFill>
              </a:ln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16416" y="260648"/>
            <a:ext cx="648072" cy="584775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35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</a:gradFill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endParaRPr lang="ru-RU" sz="3200" b="1" spc="50" dirty="0">
              <a:ln w="11430">
                <a:solidFill>
                  <a:schemeClr val="tx2">
                    <a:lumMod val="50000"/>
                  </a:schemeClr>
                </a:solidFill>
              </a:ln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946716" y="4077072"/>
            <a:ext cx="541026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с Марией </a:t>
            </a:r>
            <a:r>
              <a:rPr lang="ru-RU" sz="4000" b="1" dirty="0">
                <a:solidFill>
                  <a:srgbClr val="FF0000"/>
                </a:solidFill>
              </a:rPr>
              <a:t>Магдалиной</a:t>
            </a:r>
          </a:p>
        </p:txBody>
      </p:sp>
      <p:pic>
        <p:nvPicPr>
          <p:cNvPr id="12" name="Picture 2" descr="https://ic.pics.livejournal.com/esmarhov_ss/85882928/759599/759599_original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016" y="5517232"/>
            <a:ext cx="1737363" cy="1156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1578197" y="2924944"/>
            <a:ext cx="700092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ctr">
              <a:spcAft>
                <a:spcPts val="0"/>
              </a:spcAft>
            </a:pPr>
            <a:r>
              <a:rPr lang="ru-RU" sz="2800" b="1" dirty="0">
                <a:solidFill>
                  <a:srgbClr val="000000"/>
                </a:solidFill>
                <a:ea typeface="Times New Roman"/>
              </a:rPr>
              <a:t>Как называется последняя неделя перед праздником Пасхи?</a:t>
            </a:r>
            <a:endParaRPr lang="ru-RU" sz="2800" b="1" dirty="0">
              <a:solidFill>
                <a:srgbClr val="000000"/>
              </a:solidFill>
              <a:ea typeface="Times New Roman"/>
            </a:endParaRPr>
          </a:p>
        </p:txBody>
      </p:sp>
      <p:pic>
        <p:nvPicPr>
          <p:cNvPr id="9" name="Рисунок 8" descr="Безимени-1.png"/>
          <p:cNvPicPr>
            <a:picLocks noChangeAspect="1"/>
          </p:cNvPicPr>
          <p:nvPr/>
        </p:nvPicPr>
        <p:blipFill>
          <a:blip r:embed="rId4" cstate="screen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361986" y="1988840"/>
            <a:ext cx="941804" cy="1732207"/>
          </a:xfrm>
          <a:prstGeom prst="rect">
            <a:avLst/>
          </a:prstGeom>
        </p:spPr>
      </p:pic>
      <p:pic>
        <p:nvPicPr>
          <p:cNvPr id="11" name="Рисунок 10" descr="дом-6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screen">
            <a:duotone>
              <a:schemeClr val="accent1">
                <a:shade val="45000"/>
                <a:satMod val="135000"/>
              </a:schemeClr>
              <a:prstClr val="white"/>
            </a:duotone>
            <a:lum bright="-10000"/>
          </a:blip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67744" y="260648"/>
            <a:ext cx="5832648" cy="2062103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35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</a:gradFill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>
                <a:ln w="11430">
                  <a:solidFill>
                    <a:srgbClr val="460046"/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Викторина </a:t>
            </a:r>
          </a:p>
          <a:p>
            <a:pPr algn="ctr"/>
            <a:r>
              <a:rPr lang="ru-RU" sz="3200" b="1" spc="50" dirty="0">
                <a:ln w="11430">
                  <a:solidFill>
                    <a:srgbClr val="460046"/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«Христос Воскрес! Христос Воскрес! Ликуют ангелы с небес!» </a:t>
            </a:r>
            <a:endParaRPr lang="ru-RU" sz="3200" b="1" spc="50" dirty="0">
              <a:ln w="11430">
                <a:solidFill>
                  <a:srgbClr val="460046"/>
                </a:solidFill>
              </a:ln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16416" y="260648"/>
            <a:ext cx="648072" cy="584775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35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</a:gradFill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21</a:t>
            </a:r>
            <a:endParaRPr lang="ru-RU" sz="3200" b="1" spc="50" dirty="0">
              <a:ln w="11430">
                <a:solidFill>
                  <a:schemeClr val="tx2">
                    <a:lumMod val="50000"/>
                  </a:schemeClr>
                </a:solidFill>
              </a:ln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203848" y="4365104"/>
            <a:ext cx="435330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4000" b="1" dirty="0">
                <a:solidFill>
                  <a:srgbClr val="FF0000"/>
                </a:solidFill>
              </a:rPr>
              <a:t>Страстная неделя</a:t>
            </a:r>
            <a:endParaRPr lang="ru-RU" sz="4000" b="1" dirty="0">
              <a:solidFill>
                <a:srgbClr val="FF0000"/>
              </a:solidFill>
            </a:endParaRPr>
          </a:p>
        </p:txBody>
      </p:sp>
      <p:pic>
        <p:nvPicPr>
          <p:cNvPr id="12" name="Picture 2" descr="https://ic.pics.livejournal.com/esmarhov_ss/85882928/759599/759599_original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016" y="5517232"/>
            <a:ext cx="1737363" cy="1156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1835696" y="3043172"/>
            <a:ext cx="669674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ctr">
              <a:spcAft>
                <a:spcPts val="0"/>
              </a:spcAft>
            </a:pPr>
            <a:r>
              <a:rPr lang="ru-RU" sz="2800" b="1" dirty="0">
                <a:solidFill>
                  <a:srgbClr val="000000"/>
                </a:solidFill>
                <a:ea typeface="Times New Roman"/>
              </a:rPr>
              <a:t> Что символизируют покрашенные на Пасху яйца?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Безимени-1.png"/>
          <p:cNvPicPr>
            <a:picLocks noChangeAspect="1"/>
          </p:cNvPicPr>
          <p:nvPr/>
        </p:nvPicPr>
        <p:blipFill>
          <a:blip r:embed="rId4" cstate="screen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308304" y="2143116"/>
            <a:ext cx="1008112" cy="1854163"/>
          </a:xfrm>
          <a:prstGeom prst="rect">
            <a:avLst/>
          </a:prstGeom>
        </p:spPr>
      </p:pic>
      <p:pic>
        <p:nvPicPr>
          <p:cNvPr id="11" name="Рисунок 10" descr="дом-6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screen">
            <a:duotone>
              <a:schemeClr val="accent1">
                <a:shade val="45000"/>
                <a:satMod val="135000"/>
              </a:schemeClr>
              <a:prstClr val="white"/>
            </a:duotone>
            <a:lum bright="-10000"/>
          </a:blip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67744" y="260648"/>
            <a:ext cx="5832648" cy="2062103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35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</a:gradFill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>
                <a:ln w="11430">
                  <a:solidFill>
                    <a:srgbClr val="460046"/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Викторина </a:t>
            </a:r>
          </a:p>
          <a:p>
            <a:pPr algn="ctr"/>
            <a:r>
              <a:rPr lang="ru-RU" sz="3200" b="1" spc="50" dirty="0">
                <a:ln w="11430">
                  <a:solidFill>
                    <a:srgbClr val="460046"/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«Христос Воскрес! Христос Воскрес! Ликуют ангелы с небес!» </a:t>
            </a:r>
            <a:endParaRPr lang="ru-RU" sz="3200" b="1" spc="50" dirty="0">
              <a:ln w="11430">
                <a:solidFill>
                  <a:srgbClr val="460046"/>
                </a:solidFill>
              </a:ln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16416" y="260648"/>
            <a:ext cx="648072" cy="584775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35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</a:gradFill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22</a:t>
            </a:r>
            <a:endParaRPr lang="ru-RU" sz="3200" b="1" spc="50" dirty="0">
              <a:ln w="11430">
                <a:solidFill>
                  <a:schemeClr val="tx2">
                    <a:lumMod val="50000"/>
                  </a:schemeClr>
                </a:solidFill>
              </a:ln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989289" y="4365104"/>
            <a:ext cx="320446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solidFill>
                  <a:srgbClr val="FF0000"/>
                </a:solidFill>
              </a:rPr>
              <a:t>жизнь и чудо</a:t>
            </a:r>
          </a:p>
        </p:txBody>
      </p:sp>
      <p:pic>
        <p:nvPicPr>
          <p:cNvPr id="12" name="Picture 2" descr="https://ic.pics.livejournal.com/esmarhov_ss/85882928/759599/759599_original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016" y="5517232"/>
            <a:ext cx="1737363" cy="1156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539552" y="2564904"/>
            <a:ext cx="7776864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ctr">
              <a:spcAft>
                <a:spcPts val="0"/>
              </a:spcAft>
            </a:pPr>
            <a:r>
              <a:rPr lang="ru-RU" sz="2800" b="1" dirty="0">
                <a:solidFill>
                  <a:srgbClr val="000000"/>
                </a:solidFill>
                <a:ea typeface="Times New Roman"/>
              </a:rPr>
              <a:t>Как называется </a:t>
            </a:r>
            <a:r>
              <a:rPr lang="ru-RU" sz="2800" b="1" dirty="0" smtClean="0">
                <a:solidFill>
                  <a:srgbClr val="000000"/>
                </a:solidFill>
                <a:ea typeface="Times New Roman"/>
              </a:rPr>
              <a:t>песнопение, в котором прославляется праздник Пасхи?</a:t>
            </a:r>
            <a:endParaRPr lang="ru-RU" sz="2800" b="1" dirty="0">
              <a:solidFill>
                <a:srgbClr val="000000"/>
              </a:solidFill>
              <a:ea typeface="Times New Roman"/>
            </a:endParaRPr>
          </a:p>
          <a:p>
            <a:pPr lvl="0" algn="ctr">
              <a:spcAft>
                <a:spcPts val="0"/>
              </a:spcAft>
            </a:pPr>
            <a:r>
              <a:rPr lang="ru-RU" sz="2800" b="1" dirty="0" smtClean="0">
                <a:solidFill>
                  <a:srgbClr val="000000"/>
                </a:solidFill>
                <a:ea typeface="Times New Roman"/>
              </a:rPr>
              <a:t> </a:t>
            </a:r>
            <a:endParaRPr lang="ru-RU" sz="2800" b="1" dirty="0">
              <a:ea typeface="Times New Roman"/>
            </a:endParaRPr>
          </a:p>
        </p:txBody>
      </p:sp>
      <p:pic>
        <p:nvPicPr>
          <p:cNvPr id="9" name="Рисунок 8" descr="Безимени-1.png"/>
          <p:cNvPicPr>
            <a:picLocks noChangeAspect="1"/>
          </p:cNvPicPr>
          <p:nvPr/>
        </p:nvPicPr>
        <p:blipFill>
          <a:blip r:embed="rId4" cstate="screen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311990" y="2132856"/>
            <a:ext cx="881766" cy="1621783"/>
          </a:xfrm>
          <a:prstGeom prst="rect">
            <a:avLst/>
          </a:prstGeom>
        </p:spPr>
      </p:pic>
      <p:pic>
        <p:nvPicPr>
          <p:cNvPr id="11" name="Рисунок 10" descr="дом-6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screen">
            <a:duotone>
              <a:schemeClr val="accent1">
                <a:shade val="45000"/>
                <a:satMod val="135000"/>
              </a:schemeClr>
              <a:prstClr val="white"/>
            </a:duotone>
            <a:lum bright="-10000"/>
          </a:blip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67744" y="260648"/>
            <a:ext cx="5832648" cy="2062103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35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</a:gradFill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>
                <a:ln w="11430">
                  <a:solidFill>
                    <a:srgbClr val="460046"/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Викторина </a:t>
            </a:r>
          </a:p>
          <a:p>
            <a:pPr algn="ctr"/>
            <a:r>
              <a:rPr lang="ru-RU" sz="3200" b="1" spc="50" dirty="0">
                <a:ln w="11430">
                  <a:solidFill>
                    <a:srgbClr val="460046"/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«Христос Воскрес! Христос Воскрес! Ликуют ангелы с небес!» </a:t>
            </a:r>
            <a:endParaRPr lang="ru-RU" sz="3200" b="1" spc="50" dirty="0">
              <a:ln w="11430">
                <a:solidFill>
                  <a:srgbClr val="460046"/>
                </a:solidFill>
              </a:ln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16416" y="260648"/>
            <a:ext cx="648072" cy="584775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35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</a:gradFill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23</a:t>
            </a:r>
            <a:endParaRPr lang="ru-RU" sz="3200" b="1" spc="50" dirty="0">
              <a:ln w="11430">
                <a:solidFill>
                  <a:schemeClr val="tx2">
                    <a:lumMod val="50000"/>
                  </a:schemeClr>
                </a:solidFill>
              </a:ln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724128" y="4149080"/>
            <a:ext cx="215603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solidFill>
                  <a:srgbClr val="FF0000"/>
                </a:solidFill>
              </a:rPr>
              <a:t>Тропарь</a:t>
            </a:r>
          </a:p>
        </p:txBody>
      </p:sp>
      <p:pic>
        <p:nvPicPr>
          <p:cNvPr id="12" name="Picture 2" descr="https://ic.pics.livejournal.com/esmarhov_ss/85882928/759599/759599_original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016" y="5517232"/>
            <a:ext cx="1737363" cy="1156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381566" y="2348880"/>
            <a:ext cx="7816382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ctr">
              <a:spcAft>
                <a:spcPts val="0"/>
              </a:spcAft>
            </a:pPr>
            <a:r>
              <a:rPr lang="ru-RU" sz="2800" b="1" dirty="0" smtClean="0">
                <a:solidFill>
                  <a:srgbClr val="000000"/>
                </a:solidFill>
                <a:ea typeface="Times New Roman"/>
              </a:rPr>
              <a:t>Как </a:t>
            </a:r>
            <a:r>
              <a:rPr lang="ru-RU" sz="2800" b="1" dirty="0">
                <a:solidFill>
                  <a:srgbClr val="000000"/>
                </a:solidFill>
                <a:ea typeface="Times New Roman"/>
              </a:rPr>
              <a:t>называется </a:t>
            </a:r>
            <a:r>
              <a:rPr lang="ru-RU" sz="2800" b="1" dirty="0" smtClean="0">
                <a:solidFill>
                  <a:srgbClr val="000000"/>
                </a:solidFill>
                <a:ea typeface="Times New Roman"/>
              </a:rPr>
              <a:t>огонь, </a:t>
            </a:r>
            <a:r>
              <a:rPr lang="ru-RU" sz="2800" b="1" dirty="0">
                <a:solidFill>
                  <a:srgbClr val="000000"/>
                </a:solidFill>
                <a:ea typeface="Times New Roman"/>
              </a:rPr>
              <a:t>который зажигается чудесным образом в </a:t>
            </a:r>
            <a:r>
              <a:rPr lang="ru-RU" sz="2800" b="1" dirty="0" smtClean="0">
                <a:solidFill>
                  <a:srgbClr val="000000"/>
                </a:solidFill>
                <a:ea typeface="Times New Roman"/>
              </a:rPr>
              <a:t>Иерусалиме </a:t>
            </a:r>
            <a:r>
              <a:rPr lang="ru-RU" sz="2800" b="1" dirty="0">
                <a:solidFill>
                  <a:srgbClr val="000000"/>
                </a:solidFill>
                <a:ea typeface="Times New Roman"/>
              </a:rPr>
              <a:t>в храме </a:t>
            </a:r>
            <a:r>
              <a:rPr lang="ru-RU" sz="2800" b="1" dirty="0" smtClean="0">
                <a:solidFill>
                  <a:srgbClr val="000000"/>
                </a:solidFill>
                <a:ea typeface="Times New Roman"/>
              </a:rPr>
              <a:t>Воскресения Христова в Великую субботу?</a:t>
            </a:r>
            <a:endParaRPr lang="ru-RU" sz="2800" b="1" dirty="0">
              <a:ea typeface="Times New Roman"/>
            </a:endParaRPr>
          </a:p>
        </p:txBody>
      </p:sp>
      <p:pic>
        <p:nvPicPr>
          <p:cNvPr id="9" name="Рисунок 8" descr="Безимени-1.png"/>
          <p:cNvPicPr>
            <a:picLocks noChangeAspect="1"/>
          </p:cNvPicPr>
          <p:nvPr/>
        </p:nvPicPr>
        <p:blipFill>
          <a:blip r:embed="rId4" cstate="screen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311990" y="1953875"/>
            <a:ext cx="881766" cy="1621783"/>
          </a:xfrm>
          <a:prstGeom prst="rect">
            <a:avLst/>
          </a:prstGeom>
        </p:spPr>
      </p:pic>
      <p:pic>
        <p:nvPicPr>
          <p:cNvPr id="11" name="Рисунок 10" descr="дом-6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screen">
            <a:duotone>
              <a:schemeClr val="accent1">
                <a:shade val="45000"/>
                <a:satMod val="135000"/>
              </a:schemeClr>
              <a:prstClr val="white"/>
            </a:duotone>
            <a:lum bright="-10000"/>
          </a:blip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67744" y="260648"/>
            <a:ext cx="5832648" cy="2062103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35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</a:gradFill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>
                <a:ln w="11430">
                  <a:solidFill>
                    <a:srgbClr val="460046"/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Викторина </a:t>
            </a:r>
          </a:p>
          <a:p>
            <a:pPr algn="ctr"/>
            <a:r>
              <a:rPr lang="ru-RU" sz="3200" b="1" spc="50" dirty="0">
                <a:ln w="11430">
                  <a:solidFill>
                    <a:srgbClr val="460046"/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«Христос Воскрес! Христос Воскрес! Ликуют ангелы с небес!» </a:t>
            </a:r>
            <a:endParaRPr lang="ru-RU" sz="3200" b="1" spc="50" dirty="0">
              <a:ln w="11430">
                <a:solidFill>
                  <a:srgbClr val="460046"/>
                </a:solidFill>
              </a:ln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16416" y="260648"/>
            <a:ext cx="648072" cy="584775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35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</a:gradFill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24</a:t>
            </a:r>
            <a:endParaRPr lang="ru-RU" sz="3200" b="1" spc="50" dirty="0">
              <a:ln w="11430">
                <a:solidFill>
                  <a:schemeClr val="tx2">
                    <a:lumMod val="50000"/>
                  </a:schemeClr>
                </a:solidFill>
              </a:ln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198410" y="4077072"/>
            <a:ext cx="326942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solidFill>
                  <a:srgbClr val="FF0000"/>
                </a:solidFill>
              </a:rPr>
              <a:t>Благодатный</a:t>
            </a:r>
          </a:p>
        </p:txBody>
      </p:sp>
      <p:pic>
        <p:nvPicPr>
          <p:cNvPr id="12" name="Picture 2" descr="https://ic.pics.livejournal.com/esmarhov_ss/85882928/759599/759599_original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016" y="5517232"/>
            <a:ext cx="1737363" cy="1156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1665073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899592" y="2780928"/>
            <a:ext cx="669674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ctr">
              <a:spcAft>
                <a:spcPts val="0"/>
              </a:spcAft>
            </a:pPr>
            <a:r>
              <a:rPr lang="ru-RU" sz="2800" b="1" dirty="0" smtClean="0">
                <a:solidFill>
                  <a:srgbClr val="000000"/>
                </a:solidFill>
                <a:ea typeface="Times New Roman"/>
              </a:rPr>
              <a:t>В </a:t>
            </a:r>
            <a:r>
              <a:rPr lang="ru-RU" sz="2800" b="1" dirty="0">
                <a:solidFill>
                  <a:srgbClr val="000000"/>
                </a:solidFill>
                <a:ea typeface="Times New Roman"/>
              </a:rPr>
              <a:t>какой день </a:t>
            </a:r>
            <a:r>
              <a:rPr lang="ru-RU" sz="2800" b="1" dirty="0" smtClean="0">
                <a:solidFill>
                  <a:srgbClr val="000000"/>
                </a:solidFill>
                <a:ea typeface="Times New Roman"/>
              </a:rPr>
              <a:t>в храмах освящают </a:t>
            </a:r>
            <a:r>
              <a:rPr lang="ru-RU" sz="2800" b="1" dirty="0">
                <a:solidFill>
                  <a:srgbClr val="000000"/>
                </a:solidFill>
                <a:ea typeface="Times New Roman"/>
              </a:rPr>
              <a:t>куличи и яйца на </a:t>
            </a:r>
            <a:r>
              <a:rPr lang="ru-RU" sz="2800" b="1" dirty="0" smtClean="0">
                <a:solidFill>
                  <a:srgbClr val="000000"/>
                </a:solidFill>
                <a:ea typeface="Times New Roman"/>
              </a:rPr>
              <a:t>Пасху?</a:t>
            </a:r>
            <a:endParaRPr lang="ru-RU" sz="2800" b="1" dirty="0">
              <a:ea typeface="Times New Roman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67744" y="251937"/>
            <a:ext cx="5832648" cy="2062103"/>
          </a:xfrm>
          <a:prstGeom prst="rect">
            <a:avLst/>
          </a:prstGeom>
          <a:gradFill>
            <a:gsLst>
              <a:gs pos="0">
                <a:schemeClr val="accent6">
                  <a:lumMod val="60000"/>
                  <a:lumOff val="40000"/>
                </a:schemeClr>
              </a:gs>
              <a:gs pos="35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</a:gra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>
                <a:ln w="11430">
                  <a:solidFill>
                    <a:srgbClr val="460046"/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Викторина </a:t>
            </a:r>
          </a:p>
          <a:p>
            <a:pPr algn="ctr"/>
            <a:r>
              <a:rPr lang="ru-RU" sz="3200" b="1" spc="50" dirty="0">
                <a:ln w="11430">
                  <a:solidFill>
                    <a:srgbClr val="460046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«Христос Воскрес! Христос Воскрес! Ликуют ангелы с небес!» </a:t>
            </a:r>
            <a:endParaRPr lang="ru-RU" sz="3200" b="1" spc="50" dirty="0">
              <a:ln w="11430">
                <a:solidFill>
                  <a:srgbClr val="460046"/>
                </a:solidFill>
              </a:ln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Безимени-1.png"/>
          <p:cNvPicPr>
            <a:picLocks noChangeAspect="1"/>
          </p:cNvPicPr>
          <p:nvPr/>
        </p:nvPicPr>
        <p:blipFill>
          <a:blip r:embed="rId4" cstate="screen">
            <a:duotone>
              <a:schemeClr val="accent6">
                <a:shade val="45000"/>
                <a:satMod val="135000"/>
              </a:schemeClr>
              <a:prstClr val="white"/>
            </a:duotone>
            <a:lum bright="-10000"/>
          </a:blip>
          <a:stretch>
            <a:fillRect/>
          </a:stretch>
        </p:blipFill>
        <p:spPr>
          <a:xfrm>
            <a:off x="7197832" y="1988840"/>
            <a:ext cx="1030551" cy="1895435"/>
          </a:xfrm>
          <a:prstGeom prst="rect">
            <a:avLst/>
          </a:prstGeom>
        </p:spPr>
      </p:pic>
      <p:pic>
        <p:nvPicPr>
          <p:cNvPr id="11" name="Рисунок 10" descr="дом-6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screen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8316416" y="251937"/>
            <a:ext cx="648072" cy="584775"/>
          </a:xfrm>
          <a:prstGeom prst="rect">
            <a:avLst/>
          </a:prstGeom>
          <a:gradFill>
            <a:gsLst>
              <a:gs pos="0">
                <a:schemeClr val="accent6">
                  <a:lumMod val="60000"/>
                  <a:lumOff val="40000"/>
                </a:schemeClr>
              </a:gs>
              <a:gs pos="35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</a:gra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rgbClr val="642F04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25</a:t>
            </a:r>
            <a:endParaRPr lang="ru-RU" sz="3200" b="1" spc="50" dirty="0">
              <a:ln w="11430">
                <a:solidFill>
                  <a:srgbClr val="642F04"/>
                </a:solidFill>
              </a:ln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407732" y="4077072"/>
            <a:ext cx="453598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solidFill>
                  <a:srgbClr val="FF0000"/>
                </a:solidFill>
              </a:rPr>
              <a:t>в Великую субботу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1187624" y="2636912"/>
            <a:ext cx="640871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ctr">
              <a:spcAft>
                <a:spcPts val="0"/>
              </a:spcAft>
            </a:pPr>
            <a:r>
              <a:rPr lang="ru-RU" sz="2800" b="1" dirty="0" smtClean="0">
                <a:solidFill>
                  <a:srgbClr val="000000"/>
                </a:solidFill>
                <a:ea typeface="Times New Roman"/>
              </a:rPr>
              <a:t>С чего начинается </a:t>
            </a:r>
            <a:r>
              <a:rPr lang="ru-RU" sz="2800" b="1" dirty="0">
                <a:solidFill>
                  <a:srgbClr val="000000"/>
                </a:solidFill>
                <a:ea typeface="Times New Roman"/>
              </a:rPr>
              <a:t>пасхальная служба в 12 часов </a:t>
            </a:r>
            <a:r>
              <a:rPr lang="ru-RU" sz="2800" b="1" dirty="0" smtClean="0">
                <a:solidFill>
                  <a:srgbClr val="000000"/>
                </a:solidFill>
                <a:ea typeface="Times New Roman"/>
              </a:rPr>
              <a:t>ночи?</a:t>
            </a:r>
            <a:endParaRPr lang="ru-RU" sz="2800" b="1" dirty="0">
              <a:ea typeface="Times New Roman"/>
            </a:endParaRPr>
          </a:p>
        </p:txBody>
      </p:sp>
      <p:pic>
        <p:nvPicPr>
          <p:cNvPr id="9" name="Рисунок 8" descr="Безимени-1.png"/>
          <p:cNvPicPr>
            <a:picLocks noChangeAspect="1"/>
          </p:cNvPicPr>
          <p:nvPr/>
        </p:nvPicPr>
        <p:blipFill>
          <a:blip r:embed="rId4" cstate="screen">
            <a:duotone>
              <a:schemeClr val="accent6">
                <a:shade val="45000"/>
                <a:satMod val="135000"/>
              </a:schemeClr>
              <a:prstClr val="white"/>
            </a:duotone>
            <a:lum bright="-10000"/>
          </a:blip>
          <a:stretch>
            <a:fillRect/>
          </a:stretch>
        </p:blipFill>
        <p:spPr>
          <a:xfrm>
            <a:off x="7020272" y="2060848"/>
            <a:ext cx="1063699" cy="1956402"/>
          </a:xfrm>
          <a:prstGeom prst="rect">
            <a:avLst/>
          </a:prstGeom>
        </p:spPr>
      </p:pic>
      <p:pic>
        <p:nvPicPr>
          <p:cNvPr id="11" name="Рисунок 10" descr="дом-6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screen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67744" y="251937"/>
            <a:ext cx="5832648" cy="2062103"/>
          </a:xfrm>
          <a:prstGeom prst="rect">
            <a:avLst/>
          </a:prstGeom>
          <a:gradFill>
            <a:gsLst>
              <a:gs pos="0">
                <a:schemeClr val="accent6">
                  <a:lumMod val="60000"/>
                  <a:lumOff val="40000"/>
                </a:schemeClr>
              </a:gs>
              <a:gs pos="35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</a:gra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>
                <a:ln w="11430">
                  <a:solidFill>
                    <a:srgbClr val="460046"/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Викторина </a:t>
            </a:r>
          </a:p>
          <a:p>
            <a:pPr algn="ctr"/>
            <a:r>
              <a:rPr lang="ru-RU" sz="3200" b="1" spc="50" dirty="0">
                <a:ln w="11430">
                  <a:solidFill>
                    <a:srgbClr val="460046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«Христос Воскрес! Христос Воскрес! Ликуют ангелы с небес!» </a:t>
            </a:r>
            <a:endParaRPr lang="ru-RU" sz="3200" b="1" spc="50" dirty="0">
              <a:ln w="11430">
                <a:solidFill>
                  <a:srgbClr val="460046"/>
                </a:solidFill>
              </a:ln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16416" y="251937"/>
            <a:ext cx="648072" cy="584775"/>
          </a:xfrm>
          <a:prstGeom prst="rect">
            <a:avLst/>
          </a:prstGeom>
          <a:gradFill>
            <a:gsLst>
              <a:gs pos="0">
                <a:schemeClr val="accent6">
                  <a:lumMod val="60000"/>
                  <a:lumOff val="40000"/>
                </a:schemeClr>
              </a:gs>
              <a:gs pos="35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</a:gra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rgbClr val="642F04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26</a:t>
            </a:r>
            <a:endParaRPr lang="ru-RU" sz="3200" b="1" spc="50" dirty="0">
              <a:ln w="11430">
                <a:solidFill>
                  <a:srgbClr val="642F04"/>
                </a:solidFill>
              </a:ln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403648" y="3789040"/>
            <a:ext cx="724553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с крестного хода вокруг </a:t>
            </a:r>
            <a:r>
              <a:rPr lang="ru-RU" sz="4000" b="1" dirty="0">
                <a:solidFill>
                  <a:srgbClr val="FF0000"/>
                </a:solidFill>
              </a:rPr>
              <a:t>храма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1996718" y="2708920"/>
            <a:ext cx="6643734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ctr">
              <a:spcAft>
                <a:spcPts val="0"/>
              </a:spcAft>
            </a:pPr>
            <a:r>
              <a:rPr lang="ru-RU" sz="2800" b="1" dirty="0" smtClean="0">
                <a:solidFill>
                  <a:srgbClr val="000000"/>
                </a:solidFill>
                <a:ea typeface="Times New Roman"/>
              </a:rPr>
              <a:t>Что разрешается делать  </a:t>
            </a:r>
            <a:r>
              <a:rPr lang="ru-RU" sz="2800" b="1" dirty="0">
                <a:solidFill>
                  <a:srgbClr val="000000"/>
                </a:solidFill>
                <a:ea typeface="Times New Roman"/>
              </a:rPr>
              <a:t>любому </a:t>
            </a:r>
            <a:r>
              <a:rPr lang="ru-RU" sz="2800" b="1" dirty="0" smtClean="0">
                <a:solidFill>
                  <a:srgbClr val="000000"/>
                </a:solidFill>
                <a:ea typeface="Times New Roman"/>
              </a:rPr>
              <a:t>желающему в </a:t>
            </a:r>
            <a:r>
              <a:rPr lang="ru-RU" sz="2800" b="1" dirty="0">
                <a:solidFill>
                  <a:srgbClr val="000000"/>
                </a:solidFill>
                <a:ea typeface="Times New Roman"/>
              </a:rPr>
              <a:t>течение пасхальной недели во всех </a:t>
            </a:r>
            <a:r>
              <a:rPr lang="ru-RU" sz="2800" b="1" dirty="0" smtClean="0">
                <a:solidFill>
                  <a:srgbClr val="000000"/>
                </a:solidFill>
                <a:ea typeface="Times New Roman"/>
              </a:rPr>
              <a:t>церквах?</a:t>
            </a:r>
            <a:endParaRPr lang="ru-RU" sz="2800" b="1" dirty="0">
              <a:ea typeface="Times New Roman"/>
            </a:endParaRPr>
          </a:p>
        </p:txBody>
      </p:sp>
      <p:pic>
        <p:nvPicPr>
          <p:cNvPr id="9" name="Рисунок 8" descr="Безимени-1.png"/>
          <p:cNvPicPr>
            <a:picLocks noChangeAspect="1"/>
          </p:cNvPicPr>
          <p:nvPr/>
        </p:nvPicPr>
        <p:blipFill>
          <a:blip r:embed="rId4" cstate="screen">
            <a:duotone>
              <a:schemeClr val="accent6">
                <a:shade val="45000"/>
                <a:satMod val="135000"/>
              </a:schemeClr>
              <a:prstClr val="white"/>
            </a:duotone>
            <a:lum bright="-10000"/>
          </a:blip>
          <a:stretch>
            <a:fillRect/>
          </a:stretch>
        </p:blipFill>
        <p:spPr>
          <a:xfrm>
            <a:off x="7584683" y="1988839"/>
            <a:ext cx="900471" cy="1656185"/>
          </a:xfrm>
          <a:prstGeom prst="rect">
            <a:avLst/>
          </a:prstGeom>
        </p:spPr>
      </p:pic>
      <p:pic>
        <p:nvPicPr>
          <p:cNvPr id="11" name="Рисунок 10" descr="дом-6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screen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67744" y="251937"/>
            <a:ext cx="5832648" cy="2062103"/>
          </a:xfrm>
          <a:prstGeom prst="rect">
            <a:avLst/>
          </a:prstGeom>
          <a:gradFill>
            <a:gsLst>
              <a:gs pos="0">
                <a:schemeClr val="accent6">
                  <a:lumMod val="60000"/>
                  <a:lumOff val="40000"/>
                </a:schemeClr>
              </a:gs>
              <a:gs pos="35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</a:gra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>
                <a:ln w="11430">
                  <a:solidFill>
                    <a:srgbClr val="460046"/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Викторина </a:t>
            </a:r>
          </a:p>
          <a:p>
            <a:pPr algn="ctr"/>
            <a:r>
              <a:rPr lang="ru-RU" sz="3200" b="1" spc="50" dirty="0">
                <a:ln w="11430">
                  <a:solidFill>
                    <a:srgbClr val="460046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«Христос Воскрес! Христос Воскрес! Ликуют ангелы с небес!» </a:t>
            </a:r>
            <a:endParaRPr lang="ru-RU" sz="3200" b="1" spc="50" dirty="0">
              <a:ln w="11430">
                <a:solidFill>
                  <a:srgbClr val="460046"/>
                </a:solidFill>
              </a:ln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16416" y="251937"/>
            <a:ext cx="648072" cy="584775"/>
          </a:xfrm>
          <a:prstGeom prst="rect">
            <a:avLst/>
          </a:prstGeom>
          <a:gradFill>
            <a:gsLst>
              <a:gs pos="0">
                <a:schemeClr val="accent6">
                  <a:lumMod val="60000"/>
                  <a:lumOff val="40000"/>
                </a:schemeClr>
              </a:gs>
              <a:gs pos="35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</a:gra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rgbClr val="642F04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27</a:t>
            </a:r>
            <a:endParaRPr lang="ru-RU" sz="3200" b="1" spc="50" dirty="0">
              <a:ln w="11430">
                <a:solidFill>
                  <a:srgbClr val="642F04"/>
                </a:solidFill>
              </a:ln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619944" y="4011161"/>
            <a:ext cx="486222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solidFill>
                  <a:srgbClr val="FF0000"/>
                </a:solidFill>
              </a:rPr>
              <a:t>звонить в </a:t>
            </a:r>
            <a:r>
              <a:rPr lang="ru-RU" sz="4000" b="1" dirty="0" smtClean="0">
                <a:solidFill>
                  <a:srgbClr val="FF0000"/>
                </a:solidFill>
              </a:rPr>
              <a:t>колокола </a:t>
            </a:r>
            <a:endParaRPr lang="ru-RU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2187922" y="2708920"/>
            <a:ext cx="607223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ctr">
              <a:spcAft>
                <a:spcPts val="0"/>
              </a:spcAft>
            </a:pPr>
            <a:r>
              <a:rPr lang="ru-RU" sz="2800" b="1" dirty="0">
                <a:solidFill>
                  <a:srgbClr val="000000"/>
                </a:solidFill>
                <a:ea typeface="Times New Roman"/>
              </a:rPr>
              <a:t>Сколько дней продолжается праздник Пасхи?</a:t>
            </a:r>
            <a:endParaRPr lang="ru-RU" sz="2800" b="1" dirty="0">
              <a:ea typeface="Times New Roman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19768" y="243206"/>
            <a:ext cx="5832648" cy="2062103"/>
          </a:xfrm>
          <a:prstGeom prst="rect">
            <a:avLst/>
          </a:prstGeom>
          <a:gradFill>
            <a:gsLst>
              <a:gs pos="0">
                <a:srgbClr val="DBD3E5"/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D4D3DF"/>
              </a:gs>
            </a:gsLst>
            <a:lin ang="5400000" scaled="0"/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>
                <a:ln w="11430">
                  <a:solidFill>
                    <a:srgbClr val="460046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Викторина</a:t>
            </a:r>
            <a:r>
              <a:rPr lang="ru-RU" sz="3200" b="1" spc="50" dirty="0">
                <a:ln w="11430">
                  <a:solidFill>
                    <a:srgbClr val="460046"/>
                  </a:solidFill>
                </a:ln>
                <a:gradFill>
                  <a:gsLst>
                    <a:gs pos="25000">
                      <a:srgbClr val="7030A0"/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b="1" spc="50" dirty="0" smtClean="0">
              <a:ln w="11430">
                <a:solidFill>
                  <a:srgbClr val="460046"/>
                </a:solidFill>
              </a:ln>
              <a:gradFill>
                <a:gsLst>
                  <a:gs pos="25000">
                    <a:srgbClr val="7030A0"/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spc="50" dirty="0">
                <a:ln w="11430">
                  <a:solidFill>
                    <a:srgbClr val="460046"/>
                  </a:solidFill>
                </a:ln>
                <a:gradFill>
                  <a:gsLst>
                    <a:gs pos="25000">
                      <a:srgbClr val="7030A0"/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«Христос Воскрес! Христос Воскрес! Ликуют ангелы с небес!» </a:t>
            </a:r>
            <a:endParaRPr lang="ru-RU" sz="3200" b="1" spc="50" dirty="0">
              <a:ln w="11430">
                <a:solidFill>
                  <a:srgbClr val="460046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Безимени-1.png"/>
          <p:cNvPicPr>
            <a:picLocks noChangeAspect="1"/>
          </p:cNvPicPr>
          <p:nvPr/>
        </p:nvPicPr>
        <p:blipFill>
          <a:blip r:embed="rId4" cstate="screen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521848" y="1916832"/>
            <a:ext cx="1086928" cy="1999125"/>
          </a:xfrm>
          <a:prstGeom prst="rect">
            <a:avLst/>
          </a:prstGeom>
        </p:spPr>
      </p:pic>
      <p:pic>
        <p:nvPicPr>
          <p:cNvPr id="11" name="Рисунок 10" descr="дом-6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screen">
            <a:duotone>
              <a:schemeClr val="accent4">
                <a:shade val="45000"/>
                <a:satMod val="135000"/>
              </a:schemeClr>
              <a:prstClr val="white"/>
            </a:duotone>
            <a:lum bright="-10000"/>
          </a:blip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8316416" y="251937"/>
            <a:ext cx="648072" cy="584775"/>
          </a:xfrm>
          <a:prstGeom prst="rect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chemeClr val="accent4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rgbClr val="460046"/>
                  </a:solidFill>
                </a:ln>
                <a:gradFill>
                  <a:gsLst>
                    <a:gs pos="25000">
                      <a:srgbClr val="7030A0"/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3200" b="1" spc="50" dirty="0">
              <a:ln w="11430">
                <a:solidFill>
                  <a:srgbClr val="460046"/>
                </a:solidFill>
              </a:ln>
              <a:gradFill>
                <a:gsLst>
                  <a:gs pos="25000">
                    <a:srgbClr val="7030A0"/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020272" y="4293096"/>
            <a:ext cx="173214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ea typeface="Times New Roman"/>
              </a:rPr>
              <a:t>40</a:t>
            </a:r>
            <a:endParaRPr lang="ru-RU" sz="4000" dirty="0">
              <a:solidFill>
                <a:srgbClr val="FF0000"/>
              </a:solidFill>
            </a:endParaRPr>
          </a:p>
        </p:txBody>
      </p:sp>
      <p:pic>
        <p:nvPicPr>
          <p:cNvPr id="8" name="Picture 2" descr="https://ic.pics.livejournal.com/esmarhov_ss/85882928/759599/759599_original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016" y="5517232"/>
            <a:ext cx="1737363" cy="1156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Безимени-1.png"/>
          <p:cNvPicPr>
            <a:picLocks noChangeAspect="1"/>
          </p:cNvPicPr>
          <p:nvPr/>
        </p:nvPicPr>
        <p:blipFill>
          <a:blip r:embed="rId4" cstate="screen">
            <a:duotone>
              <a:schemeClr val="accent6">
                <a:shade val="45000"/>
                <a:satMod val="135000"/>
              </a:schemeClr>
              <a:prstClr val="white"/>
            </a:duotone>
            <a:lum bright="-10000"/>
          </a:blip>
          <a:stretch>
            <a:fillRect/>
          </a:stretch>
        </p:blipFill>
        <p:spPr>
          <a:xfrm>
            <a:off x="7450292" y="1916832"/>
            <a:ext cx="870366" cy="1600815"/>
          </a:xfrm>
          <a:prstGeom prst="rect">
            <a:avLst/>
          </a:prstGeom>
        </p:spPr>
      </p:pic>
      <p:pic>
        <p:nvPicPr>
          <p:cNvPr id="11" name="Рисунок 10" descr="дом-6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screen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67744" y="251937"/>
            <a:ext cx="5832648" cy="2062103"/>
          </a:xfrm>
          <a:prstGeom prst="rect">
            <a:avLst/>
          </a:prstGeom>
          <a:gradFill>
            <a:gsLst>
              <a:gs pos="0">
                <a:schemeClr val="accent6">
                  <a:lumMod val="60000"/>
                  <a:lumOff val="40000"/>
                </a:schemeClr>
              </a:gs>
              <a:gs pos="35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</a:gra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>
                <a:ln w="11430">
                  <a:solidFill>
                    <a:srgbClr val="460046"/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Викторина </a:t>
            </a:r>
          </a:p>
          <a:p>
            <a:pPr algn="ctr"/>
            <a:r>
              <a:rPr lang="ru-RU" sz="3200" b="1" spc="50" dirty="0">
                <a:ln w="11430">
                  <a:solidFill>
                    <a:srgbClr val="460046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«Христос Воскрес! Христос Воскрес! Ликуют ангелы с небес!» </a:t>
            </a:r>
            <a:endParaRPr lang="ru-RU" sz="3200" b="1" spc="50" dirty="0">
              <a:ln w="11430">
                <a:solidFill>
                  <a:srgbClr val="460046"/>
                </a:solidFill>
              </a:ln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16416" y="251937"/>
            <a:ext cx="648072" cy="584775"/>
          </a:xfrm>
          <a:prstGeom prst="rect">
            <a:avLst/>
          </a:prstGeom>
          <a:gradFill>
            <a:gsLst>
              <a:gs pos="0">
                <a:schemeClr val="accent6">
                  <a:lumMod val="60000"/>
                  <a:lumOff val="40000"/>
                </a:schemeClr>
              </a:gs>
              <a:gs pos="35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</a:gra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rgbClr val="642F04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28</a:t>
            </a:r>
            <a:endParaRPr lang="ru-RU" sz="3200" b="1" spc="50" dirty="0">
              <a:ln w="11430">
                <a:solidFill>
                  <a:srgbClr val="642F04"/>
                </a:solidFill>
              </a:ln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699447" y="2717239"/>
            <a:ext cx="828677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ctr">
              <a:spcAft>
                <a:spcPts val="0"/>
              </a:spcAft>
            </a:pPr>
            <a:r>
              <a:rPr lang="ru-RU" sz="2800" b="1" dirty="0" smtClean="0">
                <a:solidFill>
                  <a:srgbClr val="000000"/>
                </a:solidFill>
                <a:ea typeface="Times New Roman"/>
              </a:rPr>
              <a:t>Какой овощ используют </a:t>
            </a:r>
            <a:r>
              <a:rPr lang="ru-RU" sz="2800" b="1" dirty="0">
                <a:solidFill>
                  <a:srgbClr val="000000"/>
                </a:solidFill>
                <a:ea typeface="Times New Roman"/>
              </a:rPr>
              <a:t>для окраски яиц на </a:t>
            </a:r>
            <a:r>
              <a:rPr lang="ru-RU" sz="2800" b="1" dirty="0" smtClean="0">
                <a:solidFill>
                  <a:srgbClr val="000000"/>
                </a:solidFill>
                <a:ea typeface="Times New Roman"/>
              </a:rPr>
              <a:t>Пасху?</a:t>
            </a:r>
            <a:endParaRPr lang="ru-RU" sz="2800" b="1" dirty="0">
              <a:ea typeface="Times New Roman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516216" y="3933056"/>
            <a:ext cx="115288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лук </a:t>
            </a:r>
            <a:endParaRPr lang="ru-RU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1333920" y="3068960"/>
            <a:ext cx="698249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ctr">
              <a:spcAft>
                <a:spcPts val="0"/>
              </a:spcAft>
            </a:pPr>
            <a:r>
              <a:rPr lang="ru-RU" sz="2800" b="1" dirty="0" smtClean="0">
                <a:solidFill>
                  <a:srgbClr val="000000"/>
                </a:solidFill>
                <a:ea typeface="Times New Roman"/>
              </a:rPr>
              <a:t>Что </a:t>
            </a:r>
            <a:r>
              <a:rPr lang="ru-RU" sz="2800" b="1" dirty="0">
                <a:solidFill>
                  <a:srgbClr val="000000"/>
                </a:solidFill>
                <a:ea typeface="Times New Roman"/>
              </a:rPr>
              <a:t>символизирует красный цвет пасхального яйца</a:t>
            </a:r>
            <a:r>
              <a:rPr lang="ru-RU" sz="2800" b="1" dirty="0" smtClean="0">
                <a:solidFill>
                  <a:srgbClr val="000000"/>
                </a:solidFill>
                <a:ea typeface="Times New Roman"/>
              </a:rPr>
              <a:t>?</a:t>
            </a:r>
            <a:endParaRPr lang="ru-RU" sz="2800" b="1" dirty="0">
              <a:ea typeface="Times New Roman"/>
            </a:endParaRPr>
          </a:p>
        </p:txBody>
      </p:sp>
      <p:pic>
        <p:nvPicPr>
          <p:cNvPr id="11" name="Рисунок 10" descr="дом-6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screen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67744" y="251937"/>
            <a:ext cx="5832648" cy="2062103"/>
          </a:xfrm>
          <a:prstGeom prst="rect">
            <a:avLst/>
          </a:prstGeom>
          <a:gradFill>
            <a:gsLst>
              <a:gs pos="0">
                <a:schemeClr val="accent6">
                  <a:lumMod val="60000"/>
                  <a:lumOff val="40000"/>
                </a:schemeClr>
              </a:gs>
              <a:gs pos="35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</a:gra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>
                <a:ln w="11430">
                  <a:solidFill>
                    <a:srgbClr val="460046"/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Викторина </a:t>
            </a:r>
          </a:p>
          <a:p>
            <a:pPr algn="ctr"/>
            <a:r>
              <a:rPr lang="ru-RU" sz="3200" b="1" spc="50" dirty="0">
                <a:ln w="11430">
                  <a:solidFill>
                    <a:srgbClr val="460046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«Христос Воскрес! Христос Воскрес! Ликуют ангелы с небес!» </a:t>
            </a:r>
            <a:endParaRPr lang="ru-RU" sz="3200" b="1" spc="50" dirty="0">
              <a:ln w="11430">
                <a:solidFill>
                  <a:srgbClr val="460046"/>
                </a:solidFill>
              </a:ln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16416" y="251937"/>
            <a:ext cx="648072" cy="584775"/>
          </a:xfrm>
          <a:prstGeom prst="rect">
            <a:avLst/>
          </a:prstGeom>
          <a:gradFill>
            <a:gsLst>
              <a:gs pos="0">
                <a:schemeClr val="accent6">
                  <a:lumMod val="60000"/>
                  <a:lumOff val="40000"/>
                </a:schemeClr>
              </a:gs>
              <a:gs pos="35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</a:gra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rgbClr val="642F04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29</a:t>
            </a:r>
            <a:endParaRPr lang="ru-RU" sz="3200" b="1" spc="50" dirty="0">
              <a:ln w="11430">
                <a:solidFill>
                  <a:srgbClr val="642F04"/>
                </a:solidFill>
              </a:ln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3800" y="2060848"/>
            <a:ext cx="871537" cy="160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4392487" y="4293096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Кровь Христа</a:t>
            </a:r>
            <a:endParaRPr lang="ru-RU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1657956" y="3096007"/>
            <a:ext cx="698249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ctr">
              <a:spcAft>
                <a:spcPts val="0"/>
              </a:spcAft>
            </a:pPr>
            <a:r>
              <a:rPr lang="ru-RU" sz="2800" b="1" dirty="0">
                <a:solidFill>
                  <a:srgbClr val="000000"/>
                </a:solidFill>
                <a:ea typeface="Times New Roman"/>
              </a:rPr>
              <a:t>Какое событие произошло на 40-й день после Пасхи?</a:t>
            </a:r>
            <a:endParaRPr lang="ru-RU" sz="2800" b="1" dirty="0">
              <a:ea typeface="Times New Roman"/>
            </a:endParaRPr>
          </a:p>
        </p:txBody>
      </p:sp>
      <p:pic>
        <p:nvPicPr>
          <p:cNvPr id="11" name="Рисунок 10" descr="дом-6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screen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67744" y="251937"/>
            <a:ext cx="5832648" cy="2062103"/>
          </a:xfrm>
          <a:prstGeom prst="rect">
            <a:avLst/>
          </a:prstGeom>
          <a:gradFill>
            <a:gsLst>
              <a:gs pos="0">
                <a:schemeClr val="accent6">
                  <a:lumMod val="60000"/>
                  <a:lumOff val="40000"/>
                </a:schemeClr>
              </a:gs>
              <a:gs pos="35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</a:gra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>
                <a:ln w="11430">
                  <a:solidFill>
                    <a:srgbClr val="460046"/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Викторина </a:t>
            </a:r>
          </a:p>
          <a:p>
            <a:pPr algn="ctr"/>
            <a:r>
              <a:rPr lang="ru-RU" sz="3200" b="1" spc="50" dirty="0">
                <a:ln w="11430">
                  <a:solidFill>
                    <a:srgbClr val="460046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«Христос Воскрес! Христос Воскрес! Ликуют ангелы с небес!» </a:t>
            </a:r>
            <a:endParaRPr lang="ru-RU" sz="3200" b="1" spc="50" dirty="0">
              <a:ln w="11430">
                <a:solidFill>
                  <a:srgbClr val="460046"/>
                </a:solidFill>
              </a:ln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16416" y="251937"/>
            <a:ext cx="648072" cy="584775"/>
          </a:xfrm>
          <a:prstGeom prst="rect">
            <a:avLst/>
          </a:prstGeom>
          <a:gradFill>
            <a:gsLst>
              <a:gs pos="0">
                <a:schemeClr val="accent6">
                  <a:lumMod val="60000"/>
                  <a:lumOff val="40000"/>
                </a:schemeClr>
              </a:gs>
              <a:gs pos="35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</a:gra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rgbClr val="642F04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30</a:t>
            </a:r>
            <a:endParaRPr lang="ru-RU" sz="3200" b="1" spc="50" dirty="0">
              <a:ln w="11430">
                <a:solidFill>
                  <a:srgbClr val="642F04"/>
                </a:solidFill>
              </a:ln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7987" y="1988840"/>
            <a:ext cx="871537" cy="160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512309" y="4424918"/>
            <a:ext cx="279730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solidFill>
                  <a:srgbClr val="FF0000"/>
                </a:solidFill>
              </a:rPr>
              <a:t>Вознесение</a:t>
            </a:r>
          </a:p>
        </p:txBody>
      </p:sp>
      <p:pic>
        <p:nvPicPr>
          <p:cNvPr id="3" name="Picture 2" descr="https://ic.pics.livejournal.com/esmarhov_ss/85882928/759599/759599_original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25144"/>
            <a:ext cx="2711091" cy="1804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4763431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3173847" y="4149080"/>
            <a:ext cx="44668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Сайт: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  <a:hlinkClick r:id="rId3"/>
              </a:rPr>
              <a:t>http://elenaranko.ucoz.ru/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sp>
        <p:nvSpPr>
          <p:cNvPr id="10" name="AutoShape 7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8388350" y="6237288"/>
            <a:ext cx="431800" cy="358775"/>
          </a:xfrm>
          <a:prstGeom prst="actionButtonBeginning">
            <a:avLst/>
          </a:prstGeom>
          <a:gradFill rotWithShape="1">
            <a:gsLst>
              <a:gs pos="0">
                <a:schemeClr val="tx2">
                  <a:lumMod val="20000"/>
                  <a:lumOff val="80000"/>
                </a:schemeClr>
              </a:gs>
              <a:gs pos="100000">
                <a:schemeClr val="tx2">
                  <a:lumMod val="40000"/>
                  <a:lumOff val="60000"/>
                </a:schemeClr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FFE7EC">
                <a:gamma/>
                <a:shade val="60000"/>
                <a:invGamma/>
                <a:alpha val="50000"/>
              </a:srgbClr>
            </a:prstShdw>
          </a:effec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1500983" y="2878682"/>
            <a:ext cx="659940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ctr">
              <a:spcAft>
                <a:spcPts val="0"/>
              </a:spcAft>
            </a:pPr>
            <a:r>
              <a:rPr lang="ru-RU" sz="2800" b="1" dirty="0">
                <a:solidFill>
                  <a:srgbClr val="000000"/>
                </a:solidFill>
                <a:ea typeface="Times New Roman"/>
              </a:rPr>
              <a:t>Как называется пост перед </a:t>
            </a:r>
            <a:r>
              <a:rPr lang="ru-RU" sz="2800" b="1" dirty="0" smtClean="0">
                <a:solidFill>
                  <a:srgbClr val="000000"/>
                </a:solidFill>
                <a:ea typeface="Times New Roman"/>
              </a:rPr>
              <a:t>Пасхой?</a:t>
            </a:r>
            <a:endParaRPr lang="ru-RU" sz="2800" b="1" dirty="0">
              <a:ea typeface="Times New Roman"/>
            </a:endParaRPr>
          </a:p>
        </p:txBody>
      </p:sp>
      <p:pic>
        <p:nvPicPr>
          <p:cNvPr id="9" name="Рисунок 8" descr="Безимени-1.png"/>
          <p:cNvPicPr>
            <a:picLocks noChangeAspect="1"/>
          </p:cNvPicPr>
          <p:nvPr/>
        </p:nvPicPr>
        <p:blipFill>
          <a:blip r:embed="rId4" cstate="screen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109076" y="1830308"/>
            <a:ext cx="1084680" cy="1994991"/>
          </a:xfrm>
          <a:prstGeom prst="rect">
            <a:avLst/>
          </a:prstGeom>
        </p:spPr>
      </p:pic>
      <p:pic>
        <p:nvPicPr>
          <p:cNvPr id="11" name="Рисунок 10" descr="дом-6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screen">
            <a:duotone>
              <a:schemeClr val="accent4">
                <a:shade val="45000"/>
                <a:satMod val="135000"/>
              </a:schemeClr>
              <a:prstClr val="white"/>
            </a:duotone>
            <a:lum bright="-10000"/>
          </a:blip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67744" y="260648"/>
            <a:ext cx="5832648" cy="2062103"/>
          </a:xfrm>
          <a:prstGeom prst="rect">
            <a:avLst/>
          </a:prstGeom>
          <a:gradFill>
            <a:gsLst>
              <a:gs pos="0">
                <a:srgbClr val="DBD3E5"/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D4D3DF"/>
              </a:gs>
            </a:gsLst>
            <a:lin ang="5400000" scaled="0"/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>
                <a:ln w="11430">
                  <a:solidFill>
                    <a:srgbClr val="460046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Викторина</a:t>
            </a:r>
            <a:r>
              <a:rPr lang="ru-RU" sz="3200" b="1" spc="50" dirty="0">
                <a:ln w="11430">
                  <a:solidFill>
                    <a:srgbClr val="460046"/>
                  </a:solidFill>
                </a:ln>
                <a:gradFill>
                  <a:gsLst>
                    <a:gs pos="25000">
                      <a:srgbClr val="7030A0"/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3200" b="1" spc="50" dirty="0">
                <a:ln w="11430">
                  <a:solidFill>
                    <a:srgbClr val="460046"/>
                  </a:solidFill>
                </a:ln>
                <a:gradFill>
                  <a:gsLst>
                    <a:gs pos="25000">
                      <a:srgbClr val="7030A0"/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«Христос Воскрес! Христос Воскрес! Ликуют ангелы с небес!» </a:t>
            </a:r>
            <a:endParaRPr lang="ru-RU" sz="3200" b="1" spc="50" dirty="0">
              <a:ln w="11430">
                <a:solidFill>
                  <a:srgbClr val="460046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16416" y="251937"/>
            <a:ext cx="648072" cy="584775"/>
          </a:xfrm>
          <a:prstGeom prst="rect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chemeClr val="accent4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rgbClr val="460046"/>
                  </a:solidFill>
                </a:ln>
                <a:gradFill>
                  <a:gsLst>
                    <a:gs pos="25000">
                      <a:srgbClr val="7030A0"/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3200" b="1" spc="50" dirty="0">
              <a:ln w="11430">
                <a:solidFill>
                  <a:srgbClr val="460046"/>
                </a:solidFill>
              </a:ln>
              <a:gradFill>
                <a:gsLst>
                  <a:gs pos="25000">
                    <a:srgbClr val="7030A0"/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731347" y="4437112"/>
            <a:ext cx="260680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/>
              <a:t> </a:t>
            </a:r>
            <a:r>
              <a:rPr lang="ru-RU" sz="4000" b="1" dirty="0" smtClean="0">
                <a:solidFill>
                  <a:srgbClr val="FF0000"/>
                </a:solidFill>
              </a:rPr>
              <a:t>Великий</a:t>
            </a:r>
            <a:r>
              <a:rPr lang="ru-RU" sz="4000" b="1" dirty="0" smtClean="0"/>
              <a:t>  </a:t>
            </a:r>
            <a:endParaRPr lang="ru-RU" sz="4000" b="1" dirty="0">
              <a:solidFill>
                <a:srgbClr val="FF0000"/>
              </a:solidFill>
            </a:endParaRPr>
          </a:p>
        </p:txBody>
      </p:sp>
      <p:pic>
        <p:nvPicPr>
          <p:cNvPr id="12" name="Picture 2" descr="https://ic.pics.livejournal.com/esmarhov_ss/85882928/759599/759599_original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016" y="5517232"/>
            <a:ext cx="1737363" cy="1156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1923379" y="2777793"/>
            <a:ext cx="669674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ctr">
              <a:spcAft>
                <a:spcPts val="0"/>
              </a:spcAft>
            </a:pPr>
            <a:r>
              <a:rPr lang="ru-RU" sz="2800" b="1" dirty="0">
                <a:solidFill>
                  <a:srgbClr val="000000"/>
                </a:solidFill>
                <a:ea typeface="Times New Roman"/>
              </a:rPr>
              <a:t>Как звали ученика Христа, который его </a:t>
            </a:r>
            <a:r>
              <a:rPr lang="ru-RU" sz="2800" b="1" dirty="0" smtClean="0">
                <a:solidFill>
                  <a:srgbClr val="000000"/>
                </a:solidFill>
                <a:ea typeface="Times New Roman"/>
              </a:rPr>
              <a:t>предал?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Безимени-1.png"/>
          <p:cNvPicPr>
            <a:picLocks noChangeAspect="1"/>
          </p:cNvPicPr>
          <p:nvPr/>
        </p:nvPicPr>
        <p:blipFill>
          <a:blip r:embed="rId4" cstate="screen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164180" y="1916832"/>
            <a:ext cx="936212" cy="1721922"/>
          </a:xfrm>
          <a:prstGeom prst="rect">
            <a:avLst/>
          </a:prstGeom>
        </p:spPr>
      </p:pic>
      <p:pic>
        <p:nvPicPr>
          <p:cNvPr id="11" name="Рисунок 10" descr="дом-6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screen">
            <a:duotone>
              <a:schemeClr val="accent4">
                <a:shade val="45000"/>
                <a:satMod val="135000"/>
              </a:schemeClr>
              <a:prstClr val="white"/>
            </a:duotone>
            <a:lum bright="-10000"/>
          </a:blip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67744" y="260648"/>
            <a:ext cx="5832648" cy="2062103"/>
          </a:xfrm>
          <a:prstGeom prst="rect">
            <a:avLst/>
          </a:prstGeom>
          <a:gradFill>
            <a:gsLst>
              <a:gs pos="0">
                <a:srgbClr val="DBD3E5"/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D4D3DF"/>
              </a:gs>
            </a:gsLst>
            <a:lin ang="5400000" scaled="0"/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>
                <a:ln w="11430">
                  <a:solidFill>
                    <a:srgbClr val="460046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Викторина</a:t>
            </a:r>
            <a:r>
              <a:rPr lang="ru-RU" sz="3200" b="1" spc="50" dirty="0">
                <a:ln w="11430">
                  <a:solidFill>
                    <a:srgbClr val="460046"/>
                  </a:solidFill>
                </a:ln>
                <a:gradFill>
                  <a:gsLst>
                    <a:gs pos="25000">
                      <a:srgbClr val="7030A0"/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3200" b="1" spc="50" dirty="0">
                <a:ln w="11430">
                  <a:solidFill>
                    <a:srgbClr val="460046"/>
                  </a:solidFill>
                </a:ln>
                <a:gradFill>
                  <a:gsLst>
                    <a:gs pos="25000">
                      <a:srgbClr val="7030A0"/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«Христос Воскрес! Христос Воскрес! Ликуют ангелы с небес!» </a:t>
            </a:r>
            <a:endParaRPr lang="ru-RU" sz="3200" b="1" spc="50" dirty="0">
              <a:ln w="11430">
                <a:solidFill>
                  <a:srgbClr val="460046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16416" y="251937"/>
            <a:ext cx="648072" cy="584775"/>
          </a:xfrm>
          <a:prstGeom prst="rect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chemeClr val="accent4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rgbClr val="460046"/>
                  </a:solidFill>
                </a:ln>
                <a:gradFill>
                  <a:gsLst>
                    <a:gs pos="25000">
                      <a:srgbClr val="7030A0"/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3200" b="1" spc="50" dirty="0">
              <a:ln w="11430">
                <a:solidFill>
                  <a:srgbClr val="460046"/>
                </a:solidFill>
              </a:ln>
              <a:gradFill>
                <a:gsLst>
                  <a:gs pos="25000">
                    <a:srgbClr val="7030A0"/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286491" y="4768175"/>
            <a:ext cx="138185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 </a:t>
            </a:r>
            <a:r>
              <a:rPr lang="ru-RU" sz="4000" b="1" dirty="0" smtClean="0">
                <a:solidFill>
                  <a:srgbClr val="FF0000"/>
                </a:solidFill>
              </a:rPr>
              <a:t>Иуда</a:t>
            </a:r>
            <a:endParaRPr lang="ru-RU" sz="4000" b="1" dirty="0">
              <a:solidFill>
                <a:srgbClr val="FF0000"/>
              </a:solidFill>
            </a:endParaRPr>
          </a:p>
        </p:txBody>
      </p:sp>
      <p:pic>
        <p:nvPicPr>
          <p:cNvPr id="12" name="Picture 2" descr="https://ic.pics.livejournal.com/esmarhov_ss/85882928/759599/759599_original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016" y="5517232"/>
            <a:ext cx="1737363" cy="1156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2051720" y="2776878"/>
            <a:ext cx="66967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ctr">
              <a:spcAft>
                <a:spcPts val="0"/>
              </a:spcAft>
            </a:pPr>
            <a:r>
              <a:rPr lang="ru-RU" sz="2800" b="1" dirty="0">
                <a:solidFill>
                  <a:srgbClr val="000000"/>
                </a:solidFill>
                <a:ea typeface="Times New Roman"/>
              </a:rPr>
              <a:t>Кто судил Иисуса? </a:t>
            </a:r>
            <a:r>
              <a:rPr lang="ru-RU" sz="2800" b="1" dirty="0" smtClean="0">
                <a:solidFill>
                  <a:srgbClr val="000000"/>
                </a:solidFill>
                <a:ea typeface="Times New Roman"/>
              </a:rPr>
              <a:t> </a:t>
            </a:r>
            <a:endParaRPr lang="ru-RU" sz="2800" b="1" dirty="0">
              <a:ea typeface="Times New Roman"/>
            </a:endParaRPr>
          </a:p>
        </p:txBody>
      </p:sp>
      <p:pic>
        <p:nvPicPr>
          <p:cNvPr id="9" name="Рисунок 8" descr="Безимени-1.png"/>
          <p:cNvPicPr>
            <a:picLocks noChangeAspect="1"/>
          </p:cNvPicPr>
          <p:nvPr/>
        </p:nvPicPr>
        <p:blipFill>
          <a:blip r:embed="rId4" cstate="screen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505841" y="1866126"/>
            <a:ext cx="1073280" cy="1974021"/>
          </a:xfrm>
          <a:prstGeom prst="rect">
            <a:avLst/>
          </a:prstGeom>
        </p:spPr>
      </p:pic>
      <p:pic>
        <p:nvPicPr>
          <p:cNvPr id="11" name="Рисунок 10" descr="дом-6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screen">
            <a:duotone>
              <a:schemeClr val="accent4">
                <a:shade val="45000"/>
                <a:satMod val="135000"/>
              </a:schemeClr>
              <a:prstClr val="white"/>
            </a:duotone>
            <a:lum bright="-10000"/>
          </a:blip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67744" y="260648"/>
            <a:ext cx="5832648" cy="2062103"/>
          </a:xfrm>
          <a:prstGeom prst="rect">
            <a:avLst/>
          </a:prstGeom>
          <a:gradFill>
            <a:gsLst>
              <a:gs pos="0">
                <a:srgbClr val="DBD3E5"/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D4D3DF"/>
              </a:gs>
            </a:gsLst>
            <a:lin ang="5400000" scaled="0"/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>
                <a:ln w="11430">
                  <a:solidFill>
                    <a:srgbClr val="460046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Викторина</a:t>
            </a:r>
            <a:r>
              <a:rPr lang="ru-RU" sz="3200" b="1" spc="50" dirty="0">
                <a:ln w="11430">
                  <a:solidFill>
                    <a:srgbClr val="460046"/>
                  </a:solidFill>
                </a:ln>
                <a:gradFill>
                  <a:gsLst>
                    <a:gs pos="25000">
                      <a:srgbClr val="7030A0"/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3200" b="1" spc="50" dirty="0">
                <a:ln w="11430">
                  <a:solidFill>
                    <a:srgbClr val="460046"/>
                  </a:solidFill>
                </a:ln>
                <a:gradFill>
                  <a:gsLst>
                    <a:gs pos="25000">
                      <a:srgbClr val="7030A0"/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«Христос Воскрес! Христос Воскрес! Ликуют ангелы с небес!» </a:t>
            </a:r>
            <a:endParaRPr lang="ru-RU" sz="3200" b="1" spc="50" dirty="0">
              <a:ln w="11430">
                <a:solidFill>
                  <a:srgbClr val="460046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16416" y="251937"/>
            <a:ext cx="648072" cy="584775"/>
          </a:xfrm>
          <a:prstGeom prst="rect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chemeClr val="accent4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rgbClr val="460046"/>
                  </a:solidFill>
                </a:ln>
                <a:gradFill>
                  <a:gsLst>
                    <a:gs pos="25000">
                      <a:srgbClr val="7030A0"/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4</a:t>
            </a:r>
            <a:endParaRPr lang="ru-RU" sz="3200" b="1" spc="50" dirty="0">
              <a:ln w="11430">
                <a:solidFill>
                  <a:srgbClr val="460046"/>
                </a:solidFill>
              </a:ln>
              <a:gradFill>
                <a:gsLst>
                  <a:gs pos="25000">
                    <a:srgbClr val="7030A0"/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246387" y="4184334"/>
            <a:ext cx="67181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Римский </a:t>
            </a:r>
            <a:r>
              <a:rPr lang="ru-RU" sz="2800" b="1" dirty="0">
                <a:solidFill>
                  <a:srgbClr val="FF0000"/>
                </a:solidFill>
              </a:rPr>
              <a:t>наместник Понтий </a:t>
            </a:r>
            <a:r>
              <a:rPr lang="ru-RU" sz="2800" b="1" dirty="0" smtClean="0">
                <a:solidFill>
                  <a:srgbClr val="FF0000"/>
                </a:solidFill>
              </a:rPr>
              <a:t>Пилат 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12" name="Picture 2" descr="https://ic.pics.livejournal.com/esmarhov_ss/85882928/759599/759599_original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016" y="5517232"/>
            <a:ext cx="1737363" cy="1156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Безимени-1.png"/>
          <p:cNvPicPr>
            <a:picLocks noChangeAspect="1"/>
          </p:cNvPicPr>
          <p:nvPr/>
        </p:nvPicPr>
        <p:blipFill>
          <a:blip r:embed="rId4" cstate="screen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416937" y="1916832"/>
            <a:ext cx="776819" cy="1428760"/>
          </a:xfrm>
          <a:prstGeom prst="rect">
            <a:avLst/>
          </a:prstGeom>
        </p:spPr>
      </p:pic>
      <p:pic>
        <p:nvPicPr>
          <p:cNvPr id="11" name="Рисунок 10" descr="дом-6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screen">
            <a:duotone>
              <a:schemeClr val="accent4">
                <a:shade val="45000"/>
                <a:satMod val="135000"/>
              </a:schemeClr>
              <a:prstClr val="white"/>
            </a:duotone>
            <a:lum bright="-10000"/>
          </a:blip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67744" y="260648"/>
            <a:ext cx="5832648" cy="2062103"/>
          </a:xfrm>
          <a:prstGeom prst="rect">
            <a:avLst/>
          </a:prstGeom>
          <a:gradFill>
            <a:gsLst>
              <a:gs pos="0">
                <a:srgbClr val="DBD3E5"/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D4D3DF"/>
              </a:gs>
            </a:gsLst>
            <a:lin ang="5400000" scaled="0"/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>
                <a:ln w="11430">
                  <a:solidFill>
                    <a:srgbClr val="460046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Викторина</a:t>
            </a:r>
            <a:r>
              <a:rPr lang="ru-RU" sz="3200" b="1" spc="50" dirty="0">
                <a:ln w="11430">
                  <a:solidFill>
                    <a:srgbClr val="460046"/>
                  </a:solidFill>
                </a:ln>
                <a:gradFill>
                  <a:gsLst>
                    <a:gs pos="25000">
                      <a:srgbClr val="7030A0"/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3200" b="1" spc="50" dirty="0">
                <a:ln w="11430">
                  <a:solidFill>
                    <a:srgbClr val="460046"/>
                  </a:solidFill>
                </a:ln>
                <a:gradFill>
                  <a:gsLst>
                    <a:gs pos="25000">
                      <a:srgbClr val="7030A0"/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«Христос Воскрес! Христос Воскрес! Ликуют ангелы с небес!» </a:t>
            </a:r>
            <a:endParaRPr lang="ru-RU" sz="3200" b="1" spc="50" dirty="0">
              <a:ln w="11430">
                <a:solidFill>
                  <a:srgbClr val="460046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16416" y="251937"/>
            <a:ext cx="648072" cy="584775"/>
          </a:xfrm>
          <a:prstGeom prst="rect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chemeClr val="accent4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rgbClr val="460046"/>
                  </a:solidFill>
                </a:ln>
                <a:gradFill>
                  <a:gsLst>
                    <a:gs pos="25000">
                      <a:srgbClr val="7030A0"/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5</a:t>
            </a:r>
            <a:endParaRPr lang="ru-RU" sz="3200" b="1" spc="50" dirty="0">
              <a:ln w="11430">
                <a:solidFill>
                  <a:srgbClr val="460046"/>
                </a:solidFill>
              </a:ln>
              <a:gradFill>
                <a:gsLst>
                  <a:gs pos="25000">
                    <a:srgbClr val="7030A0"/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1576449" y="2660848"/>
            <a:ext cx="721523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ctr">
              <a:spcAft>
                <a:spcPts val="0"/>
              </a:spcAft>
            </a:pPr>
            <a:r>
              <a:rPr lang="ru-RU" sz="2800" b="1" dirty="0">
                <a:solidFill>
                  <a:srgbClr val="000000"/>
                </a:solidFill>
                <a:ea typeface="Times New Roman"/>
              </a:rPr>
              <a:t>Кто был распят вместе с Иисусом?</a:t>
            </a:r>
            <a:endParaRPr lang="ru-RU" sz="2800" b="1" dirty="0">
              <a:ea typeface="Times New Roman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123728" y="3578240"/>
            <a:ext cx="632969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 Два </a:t>
            </a:r>
            <a:r>
              <a:rPr lang="ru-RU" sz="4000" b="1" dirty="0">
                <a:solidFill>
                  <a:srgbClr val="FF0000"/>
                </a:solidFill>
              </a:rPr>
              <a:t>разбойника: один справа, другой слева от Иисуса</a:t>
            </a:r>
          </a:p>
        </p:txBody>
      </p:sp>
      <p:pic>
        <p:nvPicPr>
          <p:cNvPr id="13" name="Picture 2" descr="https://ic.pics.livejournal.com/esmarhov_ss/85882928/759599/759599_original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016" y="5517232"/>
            <a:ext cx="1737363" cy="1156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Безимени-1.png"/>
          <p:cNvPicPr>
            <a:picLocks noChangeAspect="1"/>
          </p:cNvPicPr>
          <p:nvPr/>
        </p:nvPicPr>
        <p:blipFill>
          <a:blip r:embed="rId4" cstate="screen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596336" y="1916832"/>
            <a:ext cx="1108489" cy="2038782"/>
          </a:xfrm>
          <a:prstGeom prst="rect">
            <a:avLst/>
          </a:prstGeom>
        </p:spPr>
      </p:pic>
      <p:pic>
        <p:nvPicPr>
          <p:cNvPr id="11" name="Рисунок 10" descr="дом-6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screen">
            <a:duotone>
              <a:schemeClr val="accent4">
                <a:shade val="45000"/>
                <a:satMod val="135000"/>
              </a:schemeClr>
              <a:prstClr val="white"/>
            </a:duotone>
            <a:lum bright="-10000"/>
          </a:blip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67744" y="260648"/>
            <a:ext cx="5832648" cy="2062103"/>
          </a:xfrm>
          <a:prstGeom prst="rect">
            <a:avLst/>
          </a:prstGeom>
          <a:gradFill>
            <a:gsLst>
              <a:gs pos="0">
                <a:srgbClr val="DBD3E5"/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D4D3DF"/>
              </a:gs>
            </a:gsLst>
            <a:lin ang="5400000" scaled="0"/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>
                <a:ln w="11430">
                  <a:solidFill>
                    <a:srgbClr val="460046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Викторина</a:t>
            </a:r>
            <a:r>
              <a:rPr lang="ru-RU" sz="3200" b="1" spc="50" dirty="0">
                <a:ln w="11430">
                  <a:solidFill>
                    <a:srgbClr val="460046"/>
                  </a:solidFill>
                </a:ln>
                <a:gradFill>
                  <a:gsLst>
                    <a:gs pos="25000">
                      <a:srgbClr val="7030A0"/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3200" b="1" spc="50" dirty="0">
                <a:ln w="11430">
                  <a:solidFill>
                    <a:srgbClr val="460046"/>
                  </a:solidFill>
                </a:ln>
                <a:gradFill>
                  <a:gsLst>
                    <a:gs pos="25000">
                      <a:srgbClr val="7030A0"/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«Христос Воскрес! Христос Воскрес! Ликуют ангелы с небес!» </a:t>
            </a:r>
            <a:endParaRPr lang="ru-RU" sz="3200" b="1" spc="50" dirty="0">
              <a:ln w="11430">
                <a:solidFill>
                  <a:srgbClr val="460046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16416" y="251937"/>
            <a:ext cx="648072" cy="584775"/>
          </a:xfrm>
          <a:prstGeom prst="rect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chemeClr val="accent4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rgbClr val="460046"/>
                  </a:solidFill>
                </a:ln>
                <a:gradFill>
                  <a:gsLst>
                    <a:gs pos="25000">
                      <a:srgbClr val="7030A0"/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6</a:t>
            </a:r>
            <a:endParaRPr lang="ru-RU" sz="3200" b="1" spc="50" dirty="0">
              <a:ln w="11430">
                <a:solidFill>
                  <a:srgbClr val="460046"/>
                </a:solidFill>
              </a:ln>
              <a:gradFill>
                <a:gsLst>
                  <a:gs pos="25000">
                    <a:srgbClr val="7030A0"/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187624" y="2936223"/>
            <a:ext cx="65527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/>
              <a:t>Как называется место, где был распят Иисус?</a:t>
            </a:r>
            <a:endParaRPr lang="ru-RU" sz="28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565957" y="4365104"/>
            <a:ext cx="658462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 Голгофа</a:t>
            </a:r>
            <a:r>
              <a:rPr lang="ru-RU" sz="4000" b="1" dirty="0">
                <a:solidFill>
                  <a:srgbClr val="FF0000"/>
                </a:solidFill>
              </a:rPr>
              <a:t>, или Лобное место</a:t>
            </a:r>
          </a:p>
        </p:txBody>
      </p:sp>
      <p:pic>
        <p:nvPicPr>
          <p:cNvPr id="12" name="Picture 2" descr="https://ic.pics.livejournal.com/esmarhov_ss/85882928/759599/759599_original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016" y="5517232"/>
            <a:ext cx="1737363" cy="1156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0076336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2267744" y="251937"/>
            <a:ext cx="5832648" cy="2062103"/>
          </a:xfrm>
          <a:prstGeom prst="rect">
            <a:avLst/>
          </a:pr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35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>
                <a:ln w="11430">
                  <a:solidFill>
                    <a:srgbClr val="460046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Викторина</a:t>
            </a:r>
            <a:r>
              <a:rPr lang="ru-RU" sz="3200" b="1" spc="50" dirty="0">
                <a:ln w="11430">
                  <a:solidFill>
                    <a:srgbClr val="460046"/>
                  </a:solidFill>
                </a:ln>
                <a:gradFill>
                  <a:gsLst>
                    <a:gs pos="25000">
                      <a:srgbClr val="7030A0"/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3200" b="1" spc="50" dirty="0">
                <a:ln w="11430">
                  <a:solidFill>
                    <a:srgbClr val="460046"/>
                  </a:solidFill>
                </a:ln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«Христос Воскрес! Христос Воскрес! Ликуют ангелы с небес!» </a:t>
            </a:r>
            <a:endParaRPr lang="ru-RU" sz="3200" b="1" spc="50" dirty="0">
              <a:ln w="11430">
                <a:solidFill>
                  <a:srgbClr val="460046"/>
                </a:solidFill>
              </a:ln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Безимени-1.png"/>
          <p:cNvPicPr>
            <a:picLocks noChangeAspect="1"/>
          </p:cNvPicPr>
          <p:nvPr/>
        </p:nvPicPr>
        <p:blipFill>
          <a:blip r:embed="rId4" cstate="screen">
            <a:duotone>
              <a:schemeClr val="accent3">
                <a:shade val="45000"/>
                <a:satMod val="135000"/>
              </a:schemeClr>
              <a:prstClr val="white"/>
            </a:duotone>
            <a:lum bright="-20000"/>
          </a:blip>
          <a:stretch>
            <a:fillRect/>
          </a:stretch>
        </p:blipFill>
        <p:spPr>
          <a:xfrm>
            <a:off x="7524328" y="2071677"/>
            <a:ext cx="909790" cy="1673326"/>
          </a:xfrm>
          <a:prstGeom prst="rect">
            <a:avLst/>
          </a:prstGeom>
        </p:spPr>
      </p:pic>
      <p:pic>
        <p:nvPicPr>
          <p:cNvPr id="11" name="Рисунок 10" descr="дом-6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screen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8316416" y="251937"/>
            <a:ext cx="648072" cy="584775"/>
          </a:xfrm>
          <a:prstGeom prst="rect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35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rgbClr val="212911"/>
                  </a:solidFill>
                </a:ln>
                <a:gradFill>
                  <a:gsLst>
                    <a:gs pos="25000">
                      <a:schemeClr val="accent3">
                        <a:lumMod val="50000"/>
                      </a:schemeClr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7</a:t>
            </a:r>
            <a:endParaRPr lang="ru-RU" sz="3200" b="1" spc="50" dirty="0">
              <a:ln w="11430">
                <a:solidFill>
                  <a:srgbClr val="212911"/>
                </a:solidFill>
              </a:ln>
              <a:gradFill>
                <a:gsLst>
                  <a:gs pos="25000">
                    <a:schemeClr val="accent3">
                      <a:lumMod val="50000"/>
                    </a:schemeClr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24610" y="2636912"/>
            <a:ext cx="678775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/>
              <a:t>На какой день после смерти на кресте воскрес Иисус?</a:t>
            </a:r>
            <a:endParaRPr lang="ru-RU" sz="28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978080" y="5157192"/>
            <a:ext cx="300114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 На </a:t>
            </a:r>
            <a:r>
              <a:rPr lang="ru-RU" sz="4000" b="1" dirty="0">
                <a:solidFill>
                  <a:srgbClr val="FF0000"/>
                </a:solidFill>
              </a:rPr>
              <a:t>3-й день</a:t>
            </a:r>
          </a:p>
        </p:txBody>
      </p:sp>
      <p:pic>
        <p:nvPicPr>
          <p:cNvPr id="8" name="Picture 2" descr="https://ic.pics.livejournal.com/esmarhov_ss/85882928/759599/759599_original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016" y="5517232"/>
            <a:ext cx="1737363" cy="1156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2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00000"/>
      </a:hlink>
      <a:folHlink>
        <a:srgbClr val="953734"/>
      </a:folHlink>
    </a:clrScheme>
    <a:fontScheme name="Основная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>
        <a:spAutoFit/>
      </a:bodyPr>
      <a:lstStyle>
        <a:defPPr>
          <a:defRPr dirty="0"/>
        </a:defPPr>
      </a:lstStyle>
    </a:sp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1345</TotalTime>
  <Words>957</Words>
  <Application>Microsoft Office PowerPoint</Application>
  <PresentationFormat>Экран (4:3)</PresentationFormat>
  <Paragraphs>227</Paragraphs>
  <Slides>33</Slides>
  <Notes>32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Дом</cp:lastModifiedBy>
  <cp:revision>79</cp:revision>
  <dcterms:created xsi:type="dcterms:W3CDTF">2014-01-06T16:00:12Z</dcterms:created>
  <dcterms:modified xsi:type="dcterms:W3CDTF">2023-07-18T11:51:34Z</dcterms:modified>
</cp:coreProperties>
</file>