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900igr.net/datas/chelovek/Professii-3.files/0020-020-Inzhener.jp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prom-image.s3.amazonaws.com/62708_w640_h640_mil78087.jpg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rabota-nsk.ru/photo/rab27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kvatruboplast.ru/assets/templates/default/images/cat_pics/services.jpg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062912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на тему:</a:t>
            </a:r>
            <a:br>
              <a:rPr lang="ru-RU" dirty="0" smtClean="0"/>
            </a:br>
            <a:r>
              <a:rPr lang="ru-RU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«Профессия-Инженер»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1088" y="5105400"/>
            <a:ext cx="8062912" cy="17526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32377221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профессии: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r>
              <a:rPr lang="ru-RU" sz="5600" dirty="0" smtClean="0"/>
              <a:t>Инженерные профессии - самые массовые профессии высококвалифицированного труда. В нашей стране более трети специалистов с высшим образованием - инженеры.</a:t>
            </a:r>
          </a:p>
          <a:p>
            <a:pPr marL="64008" indent="0">
              <a:buNone/>
            </a:pPr>
            <a:r>
              <a:rPr lang="ru-RU" sz="5600" dirty="0" smtClean="0"/>
              <a:t>Инженер принимает участие в производстве материальных благ общества - от продуктов питания и товаров повседневного спроса до сложных вычислительных машин и космических ракет. Современный инженер - это специалист, обладающий высокой культурой и хорошо знающий современную технику и технологии, экономику и организацию производства, умеющий пользоваться инженерными методами при решении инженерных задач и в то же время обладающий способностью к изобретательству. Конкретные задачи инженерного труда и требования профессии зависят от того, к какой профессиональной группе она принадлежит. </a:t>
            </a:r>
            <a:br>
              <a:rPr lang="ru-RU" sz="5600" dirty="0" smtClean="0"/>
            </a:br>
            <a:endParaRPr lang="ru-RU" dirty="0"/>
          </a:p>
        </p:txBody>
      </p:sp>
      <p:pic>
        <p:nvPicPr>
          <p:cNvPr id="7" name="Объект 6" descr="Картинка 13 из 27192">
            <a:hlinkClick r:id="rId2" tgtFrame="_blank"/>
          </p:cNvPr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28800"/>
            <a:ext cx="4316288" cy="453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16351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5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35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Личностные качества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5306963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/>
              <a:t>Каждый инженер в той или иной степени имеет дело с техникой, с техническими объектами и технологическими процессами. Поэтому интерес к технике, склонность к занятию с ней являются одним из условий успешности его деятельности. Важны для него и технические способности, техническая наблюдательность, техническое мышление, пространственное воображение. </a:t>
            </a:r>
            <a:br>
              <a:rPr lang="ru-RU" sz="5600" dirty="0"/>
            </a:br>
            <a:r>
              <a:rPr lang="ru-RU" sz="5600" dirty="0"/>
              <a:t>Труд инженера носит творческий характер. В любой области настоящий инженер должен действовать самостоятельно, инициативно, творчески. Часто инженер выступает в роли руководителя определенного коллектива людей. Эта особенность деятельности инженера требует от него проявления организаторских способностей. </a:t>
            </a:r>
            <a:br>
              <a:rPr lang="ru-RU" sz="5600" dirty="0"/>
            </a:br>
            <a:r>
              <a:rPr lang="ru-RU" sz="5600" dirty="0"/>
              <a:t>Большое значение для инженера имеет чувство ответственности, т.к. от его работы, способностей, организованности часто зависит рациональное использование фондов, техники, рабочей силы.</a:t>
            </a:r>
          </a:p>
          <a:p>
            <a:endParaRPr lang="ru-RU" dirty="0"/>
          </a:p>
        </p:txBody>
      </p:sp>
      <p:pic>
        <p:nvPicPr>
          <p:cNvPr id="7" name="Объект 4" descr="Картинка 12 из 27192">
            <a:hlinkClick r:id="rId2" tgtFrame="_blank"/>
          </p:cNvPr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204864"/>
            <a:ext cx="4316288" cy="3395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706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Образование (Что надо знать?):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</a:t>
            </a:r>
            <a:r>
              <a:rPr lang="ru-RU" dirty="0"/>
              <a:t>процессе обучения студенты получают обстоятельную общетехническую, физико-математическую и другую естественнонаучную подготовку в зависимости от специальности. В школе хорошо надо знать физику, математику, черчение.</a:t>
            </a:r>
          </a:p>
          <a:p>
            <a:endParaRPr lang="ru-RU" dirty="0"/>
          </a:p>
        </p:txBody>
      </p:sp>
      <p:pic>
        <p:nvPicPr>
          <p:cNvPr id="1026" name="Picture 2" descr="C:\Users\ученик\Desktop\images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72816"/>
            <a:ext cx="439248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58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2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20"/>
                            </p:stCondLst>
                            <p:childTnLst>
                              <p:par>
                                <p:cTn id="13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 работы и карьера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Инженер работает практически во всех отраслях народного хозяйства: на фабриках и заводах, на шахтах и стройках, в НИИ, в авиации, в военном деле, на транспорте и т.д. Он может занимать должности: мастера, ст. мастера, инженера, ст. инженера, руководителя предприятия, начальника смены, отдела, участка, лаборатории, ведущего инженера.</a:t>
            </a:r>
          </a:p>
          <a:p>
            <a:endParaRPr lang="ru-RU" dirty="0"/>
          </a:p>
        </p:txBody>
      </p:sp>
      <p:pic>
        <p:nvPicPr>
          <p:cNvPr id="5" name="Объект 4" descr="Картинка 17 из 27192">
            <a:hlinkClick r:id="rId2" tgtFrame="_blank"/>
          </p:cNvPr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8880"/>
            <a:ext cx="4244280" cy="2898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05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                 Риски профессии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Профессию </a:t>
            </a:r>
            <a:r>
              <a:rPr lang="ru-RU" dirty="0"/>
              <a:t>инженера сложно отнести к числу опасных. Большое значение в его работе имеет чувство ответственности, ведь от его работоспособности и организованности нередко зависит рациональное использование рабочей силы и техники. Неотъемлемыми качествами хорошего инженера являются инициативность, самостоятельность, творческий подход к работе. Как правило, инженеры — люди с техническим мышлением и способностями, но часто труд их носит творческий характер. Нередко инженер является руководителем определённого коллектива, поэтому в его деятельности понадобятся и организаторские способности.</a:t>
            </a:r>
            <a:br>
              <a:rPr lang="ru-RU" dirty="0"/>
            </a:b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ru-RU"/>
          </a:p>
        </p:txBody>
      </p:sp>
      <p:pic>
        <p:nvPicPr>
          <p:cNvPr id="6" name="Объект 4" descr="Картинка 11 из 27192">
            <a:hlinkClick r:id="rId2" tgtFrame="_blank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512" y="2132856"/>
            <a:ext cx="4392488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829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Социальная значимость </a:t>
            </a:r>
            <a:r>
              <a:rPr lang="ru-RU" dirty="0" err="1" smtClean="0"/>
              <a:t>професии</a:t>
            </a:r>
            <a:r>
              <a:rPr lang="ru-RU" dirty="0" smtClean="0"/>
              <a:t> в обществе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нашей стране профессия инженера является одной из самых распространенных: её представляют более трети специалистов с высшим образованием. Это неслучайно, ведь именно инженер принимает участие в процессах производства различных материальных благ — от товаров повседневного спроса и продуктов питания до сложнейшей техники.</a:t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C:\Users\ученик\Desktop\инженер-технолог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62500" y="2055019"/>
            <a:ext cx="3810000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77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</TotalTime>
  <Words>406</Words>
  <Application>Microsoft Office PowerPoint</Application>
  <PresentationFormat>Экран (4:3)</PresentationFormat>
  <Paragraphs>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Презентация на тему: «Профессия-Инженер»</vt:lpstr>
      <vt:lpstr>Описание профессии:</vt:lpstr>
      <vt:lpstr>Личностные качества</vt:lpstr>
      <vt:lpstr>Образование (Что надо знать?): </vt:lpstr>
      <vt:lpstr>Место работы и карьера</vt:lpstr>
      <vt:lpstr>                 Риски профессии</vt:lpstr>
      <vt:lpstr>Социальная значимость професии в обществе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«Профессия-Инженер»</dc:title>
  <dc:creator>ученик</dc:creator>
  <cp:lastModifiedBy>USER</cp:lastModifiedBy>
  <cp:revision>6</cp:revision>
  <dcterms:created xsi:type="dcterms:W3CDTF">2011-12-23T05:30:28Z</dcterms:created>
  <dcterms:modified xsi:type="dcterms:W3CDTF">2014-10-18T16:27:25Z</dcterms:modified>
</cp:coreProperties>
</file>