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47" r:id="rId2"/>
    <p:sldId id="348" r:id="rId3"/>
    <p:sldId id="349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77" r:id="rId13"/>
    <p:sldId id="358" r:id="rId14"/>
    <p:sldId id="359" r:id="rId15"/>
    <p:sldId id="360" r:id="rId16"/>
    <p:sldId id="378" r:id="rId17"/>
    <p:sldId id="361" r:id="rId18"/>
    <p:sldId id="362" r:id="rId19"/>
    <p:sldId id="365" r:id="rId20"/>
    <p:sldId id="367" r:id="rId21"/>
    <p:sldId id="368" r:id="rId22"/>
    <p:sldId id="369" r:id="rId23"/>
    <p:sldId id="370" r:id="rId24"/>
    <p:sldId id="371" r:id="rId25"/>
    <p:sldId id="374" r:id="rId26"/>
    <p:sldId id="375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36600"/>
    <a:srgbClr val="0066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DF217-B42F-4ABC-A2A8-416F5D5C7B70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0A19C-3C2D-4835-A3C7-0D3ABCDC9F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427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0A19C-3C2D-4835-A3C7-0D3ABCDC9F3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0A19C-3C2D-4835-A3C7-0D3ABCDC9F3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59F7-E3CE-4DAC-875E-0BA579CA604F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5ABA-6045-41DB-8680-511D38398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890677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59F7-E3CE-4DAC-875E-0BA579CA604F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5ABA-6045-41DB-8680-511D38398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595857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59F7-E3CE-4DAC-875E-0BA579CA604F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5ABA-6045-41DB-8680-511D38398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96120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59F7-E3CE-4DAC-875E-0BA579CA604F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5ABA-6045-41DB-8680-511D38398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373557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59F7-E3CE-4DAC-875E-0BA579CA604F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5ABA-6045-41DB-8680-511D38398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778506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59F7-E3CE-4DAC-875E-0BA579CA604F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5ABA-6045-41DB-8680-511D38398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663170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59F7-E3CE-4DAC-875E-0BA579CA604F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5ABA-6045-41DB-8680-511D38398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11937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59F7-E3CE-4DAC-875E-0BA579CA604F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5ABA-6045-41DB-8680-511D38398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083053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59F7-E3CE-4DAC-875E-0BA579CA604F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5ABA-6045-41DB-8680-511D38398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900561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59F7-E3CE-4DAC-875E-0BA579CA604F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5ABA-6045-41DB-8680-511D38398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768443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59F7-E3CE-4DAC-875E-0BA579CA604F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5ABA-6045-41DB-8680-511D38398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442274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359F7-E3CE-4DAC-875E-0BA579CA604F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35ABA-6045-41DB-8680-511D38398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0580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Gungsuh" pitchFamily="18" charset="-127"/>
                <a:ea typeface="Gungsuh" pitchFamily="18" charset="-127"/>
                <a:cs typeface="Times New Roman" pitchFamily="18" charset="0"/>
              </a:rPr>
              <a:t>Виртуальная экскурсия</a:t>
            </a:r>
            <a:br>
              <a:rPr lang="ru-RU" dirty="0" smtClean="0">
                <a:latin typeface="Gungsuh" pitchFamily="18" charset="-127"/>
                <a:ea typeface="Gungsuh" pitchFamily="18" charset="-127"/>
                <a:cs typeface="Times New Roman" pitchFamily="18" charset="0"/>
              </a:rPr>
            </a:br>
            <a:r>
              <a:rPr lang="ru-RU" dirty="0" smtClean="0">
                <a:latin typeface="Gungsuh" pitchFamily="18" charset="-127"/>
                <a:ea typeface="Gungsuh" pitchFamily="18" charset="-127"/>
                <a:cs typeface="Times New Roman" pitchFamily="18" charset="0"/>
              </a:rPr>
              <a:t>«5 чудес Новосибирска»</a:t>
            </a:r>
            <a:br>
              <a:rPr lang="ru-RU" dirty="0" smtClean="0">
                <a:latin typeface="Gungsuh" pitchFamily="18" charset="-127"/>
                <a:ea typeface="Gungsuh" pitchFamily="18" charset="-127"/>
                <a:cs typeface="Times New Roman" pitchFamily="18" charset="0"/>
              </a:rPr>
            </a:br>
            <a:endParaRPr lang="ru-RU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73518" y="4752133"/>
            <a:ext cx="4218482" cy="16489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Gungsuh" pitchFamily="18" charset="-127"/>
                <a:ea typeface="Gungsuh" pitchFamily="18" charset="-127"/>
              </a:rPr>
              <a:t>Экскурсовод </a:t>
            </a:r>
          </a:p>
          <a:p>
            <a:pPr>
              <a:buNone/>
            </a:pPr>
            <a:r>
              <a:rPr lang="ru-RU" dirty="0" smtClean="0">
                <a:latin typeface="Gungsuh" pitchFamily="18" charset="-127"/>
                <a:ea typeface="Gungsuh" pitchFamily="18" charset="-127"/>
              </a:rPr>
              <a:t>Некрасова Амалия</a:t>
            </a:r>
          </a:p>
          <a:p>
            <a:pPr>
              <a:buNone/>
            </a:pPr>
            <a:r>
              <a:rPr lang="ru-RU" dirty="0" smtClean="0">
                <a:latin typeface="Gungsuh" pitchFamily="18" charset="-127"/>
                <a:ea typeface="Gungsuh" pitchFamily="18" charset="-127"/>
              </a:rPr>
              <a:t>МБОУ СОШ №129</a:t>
            </a:r>
            <a:endParaRPr lang="ru-RU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2050" name="Picture 2" descr="http://loveopium.ru/content/2016/02/nsk/01.jpg"/>
          <p:cNvPicPr>
            <a:picLocks noChangeAspect="1" noChangeArrowheads="1"/>
          </p:cNvPicPr>
          <p:nvPr/>
        </p:nvPicPr>
        <p:blipFill>
          <a:blip r:embed="rId2" cstate="print"/>
          <a:srcRect b="2328"/>
          <a:stretch>
            <a:fillRect/>
          </a:stretch>
        </p:blipFill>
        <p:spPr bwMode="auto">
          <a:xfrm>
            <a:off x="800152" y="1718325"/>
            <a:ext cx="6953250" cy="4530666"/>
          </a:xfrm>
          <a:prstGeom prst="rect">
            <a:avLst/>
          </a:prstGeom>
          <a:noFill/>
          <a:effectLst>
            <a:outerShdw blurRad="50800" dist="88900" dir="7860000" sx="99000" sy="99000" algn="ctr" rotWithShape="0">
              <a:srgbClr val="000000"/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ÐÐ°ÑÑÐ¸Ð½ÐºÐ¸ Ð¿Ð¾ Ð·Ð°Ð¿ÑÐ¾ÑÑ ÑÑÐ¾ÐºÐ²Ð°ÑÑÐ¸ÑÐ½ÑÐ¹ Ð´Ð¾Ð¼ Ð½Ð¾Ð²Ð¾ÑÐ¸Ð±Ð¸ÑÑÐº Ð¿ÑÐ¸ ÑÐ¾Ð²ÐµÑÑÐºÐ¾Ð¹ Ð²Ð»Ð°ÑÑ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ÐÐ°ÑÑÐ¸Ð½ÐºÐ¸ Ð¿Ð¾ Ð·Ð°Ð¿ÑÐ¾ÑÑ ÑÑÐ¾ÐºÐ²Ð°ÑÑÐ¸ÑÐ½ÑÐ¹ Ð´Ð¾Ð¼ Ð½Ð¾Ð²Ð¾ÑÐ¸Ð±Ð¸ÑÑÐº Ð¿ÑÐ¸ ÑÐ¾Ð²ÐµÑÑÐºÐ¾Ð¹ Ð²Ð»Ð°ÑÑ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ÐÐ°ÑÑÐ¸Ð½ÐºÐ¸ Ð¿Ð¾ Ð·Ð°Ð¿ÑÐ¾ÑÑ ÑÑÐ¾ÐºÐ²Ð°ÑÑÐ¸ÑÐ½ÑÐ¹ Ð´Ð¾Ð¼ Ð½Ð¾Ð²Ð¾ÑÐ¸Ð±Ð¸ÑÑÐº Ð¿ÑÐ¸ ÑÐ¾Ð²ÐµÑÑÐºÐ¾Ð¹ Ð²Ð»Ð°ÑÑ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ÐÐ°ÑÑÐ¸Ð½ÐºÐ¸ Ð¿Ð¾ Ð·Ð°Ð¿ÑÐ¾ÑÑ ÑÑÐ¾ÐºÐ²Ð°ÑÑÐ¸ÑÐ½ÑÐ¹ Ð´Ð¾Ð¼ Ð½Ð¾Ð²Ð¾ÑÐ¸Ð±Ð¸ÑÑ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3" name="Picture 11" descr="C:\Users\Таня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8976" y="433622"/>
            <a:ext cx="9039070" cy="5939028"/>
          </a:xfrm>
          <a:prstGeom prst="rect">
            <a:avLst/>
          </a:prstGeom>
          <a:noFill/>
          <a:effectLst>
            <a:outerShdw blurRad="50800" dist="88900" dir="8040000" sx="99000" sy="99000" algn="ctr" rotWithShape="0">
              <a:srgbClr val="000000"/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ÐÐ°ÑÑÐ¸Ð½ÐºÐ¸ Ð¿Ð¾ Ð·Ð°Ð¿ÑÐ¾ÑÑ ÑÐ°ÑÐ¾Ð²Ð½Ñ Ð½Ð¸ÐºÐ¾Ð»Ð°Ñ ÑÑÐ´Ð¾ÑÐ²Ð¾ÑÑÐ° Ð½Ð°ÑÐ°Ð»Ð¾ ÑÑÑÐ¾Ð¸ÑÐµÐ»ÑÑÑÐ²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203" y="179698"/>
            <a:ext cx="9728617" cy="6469532"/>
          </a:xfrm>
          <a:prstGeom prst="rect">
            <a:avLst/>
          </a:prstGeom>
          <a:noFill/>
          <a:effectLst>
            <a:outerShdw blurRad="50800" dist="88900" dir="8040000" sx="99000" sy="99000" algn="ctr" rotWithShape="0">
              <a:srgbClr val="000000"/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72"/>
          <a:stretch>
            <a:fillRect/>
          </a:stretch>
        </p:blipFill>
        <p:spPr bwMode="auto">
          <a:xfrm>
            <a:off x="869430" y="140335"/>
            <a:ext cx="10479818" cy="6540700"/>
          </a:xfrm>
          <a:prstGeom prst="rect">
            <a:avLst/>
          </a:prstGeom>
          <a:noFill/>
          <a:ln>
            <a:noFill/>
          </a:ln>
          <a:effectLst>
            <a:outerShdw blurRad="50800" dist="88900" dir="8040000" sx="99000" sy="99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06222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ÐÐ°ÑÑÐ¸Ð½ÐºÐ¸ Ð¿Ð¾ Ð·Ð°Ð¿ÑÐ¾ÑÑ ÑÑÐ°ÑÑÑ ÐºÐ¾Ð¼ÑÐ¾Ð¼Ð¾Ð»ÑÑÐ° Ð½Ð° Ð¼ÐµÑÑÐµ ÑÐ°ÑÐ¾Ð²Ð½Ð¸ Ð² Ð½Ð¾Ð²Ð¾ÑÐ¸Ð±Ð¸ÑÑÐºÐµ"/>
          <p:cNvPicPr>
            <a:picLocks noChangeAspect="1" noChangeArrowheads="1"/>
          </p:cNvPicPr>
          <p:nvPr/>
        </p:nvPicPr>
        <p:blipFill>
          <a:blip r:embed="rId3" cstate="print"/>
          <a:srcRect l="28346" r="42520" b="6442"/>
          <a:stretch>
            <a:fillRect/>
          </a:stretch>
        </p:blipFill>
        <p:spPr bwMode="auto">
          <a:xfrm>
            <a:off x="1487197" y="224635"/>
            <a:ext cx="2710047" cy="5743366"/>
          </a:xfrm>
          <a:prstGeom prst="rect">
            <a:avLst/>
          </a:prstGeom>
          <a:noFill/>
          <a:effectLst>
            <a:outerShdw blurRad="50800" dist="88900" dir="8040000" sx="99000" sy="99000" algn="ctr" rotWithShape="0">
              <a:srgbClr val="000000"/>
            </a:outerShdw>
          </a:effectLst>
        </p:spPr>
      </p:pic>
      <p:pic>
        <p:nvPicPr>
          <p:cNvPr id="1229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 r="4724"/>
          <a:stretch>
            <a:fillRect/>
          </a:stretch>
        </p:blipFill>
        <p:spPr bwMode="auto">
          <a:xfrm>
            <a:off x="5381471" y="225309"/>
            <a:ext cx="5609031" cy="5769421"/>
          </a:xfrm>
          <a:prstGeom prst="rect">
            <a:avLst/>
          </a:prstGeom>
          <a:noFill/>
          <a:effectLst>
            <a:outerShdw blurRad="50800" dist="88900" dir="8040000" sx="99000" sy="99000" algn="ctr" rotWithShape="0">
              <a:srgbClr val="000000"/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00038" y="5940252"/>
            <a:ext cx="46872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+mj-lt"/>
              </a:rPr>
              <a:t>Статуя «Комсомолец»</a:t>
            </a:r>
            <a:endParaRPr lang="ru-RU" sz="3200" b="1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70378" y="5940252"/>
            <a:ext cx="4915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+mj-lt"/>
              </a:rPr>
              <a:t>Памятник И.В. Сталину</a:t>
            </a:r>
            <a:endParaRPr lang="ru-RU" sz="3200" b="1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ÐÐ°ÑÑÐ¸Ð½ÐºÐ¸ Ð¿Ð¾ Ð·Ð°Ð¿ÑÐ¾ÑÑ ÑÐ°ÑÐ¾Ð²Ð½Ñ Ð²Ð¾ Ð¸Ð¼Ñ Ð½Ð¸ÐºÐ¾Ð»Ð°Ñ ÑÑÐ´Ð¾ÑÐ²Ð¾ÑÑÐ° Ð½Ð¾Ð²Ð¾ÑÐ¸Ð±Ð¸ÑÑÐ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4749" y="187637"/>
            <a:ext cx="9603022" cy="6482039"/>
          </a:xfrm>
          <a:prstGeom prst="rect">
            <a:avLst/>
          </a:prstGeom>
          <a:noFill/>
          <a:effectLst>
            <a:outerShdw blurRad="50800" dist="88900" dir="8040000" sx="99000" sy="99000" algn="ctr" rotWithShape="0">
              <a:srgbClr val="000000"/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619" y="224952"/>
            <a:ext cx="4228877" cy="6355729"/>
          </a:xfrm>
          <a:prstGeom prst="rect">
            <a:avLst/>
          </a:prstGeom>
          <a:noFill/>
          <a:effectLst>
            <a:outerShdw blurRad="50800" dist="88900" dir="8040000" sx="99000" sy="99000" algn="ctr" rotWithShape="0">
              <a:srgbClr val="000000"/>
            </a:outerShdw>
          </a:effectLst>
        </p:spPr>
      </p:pic>
      <p:pic>
        <p:nvPicPr>
          <p:cNvPr id="10246" name="Picture 6" descr="ÐÐ°ÑÑÐ¸Ð½ÐºÐ¸ Ð¿Ð¾ Ð·Ð°Ð¿ÑÐ¾ÑÑ Ð³ÐµÐ¾Ð³ÑÐ°ÑÐ¸ÑÐµÑÐºÐ¸Ð¹ ÑÐµÐ½ÑÑ ÑÐ¾ÑÑÐ¸Ð¸"/>
          <p:cNvPicPr>
            <a:picLocks noChangeAspect="1" noChangeArrowheads="1"/>
          </p:cNvPicPr>
          <p:nvPr/>
        </p:nvPicPr>
        <p:blipFill>
          <a:blip r:embed="rId3" cstate="print"/>
          <a:srcRect b="6478"/>
          <a:stretch>
            <a:fillRect/>
          </a:stretch>
        </p:blipFill>
        <p:spPr bwMode="auto">
          <a:xfrm>
            <a:off x="4736891" y="1158739"/>
            <a:ext cx="7206624" cy="4495930"/>
          </a:xfrm>
          <a:prstGeom prst="rect">
            <a:avLst/>
          </a:prstGeom>
          <a:noFill/>
          <a:effectLst>
            <a:outerShdw blurRad="50800" dist="88900" dir="8040000" sx="99000" sy="99000" algn="ctr" rotWithShape="0">
              <a:srgbClr val="000000"/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ÐÐ°ÑÑÐ¸Ð½ÐºÐ¸ Ð¿Ð¾ Ð·Ð°Ð¿ÑÐ¾ÑÑ ÑÐµÐ½ÑÑ Ð´ÐµÑÐ¶Ð°Ð²Ñ ÐºÐ¾Ð½ÑÐµÑÑ ÑÐ¾ÑÐ¾"/>
          <p:cNvPicPr>
            <a:picLocks noChangeAspect="1" noChangeArrowheads="1"/>
          </p:cNvPicPr>
          <p:nvPr/>
        </p:nvPicPr>
        <p:blipFill>
          <a:blip r:embed="rId2" cstate="print"/>
          <a:srcRect t="3298"/>
          <a:stretch>
            <a:fillRect/>
          </a:stretch>
        </p:blipFill>
        <p:spPr bwMode="auto">
          <a:xfrm>
            <a:off x="365438" y="669938"/>
            <a:ext cx="4286250" cy="5277825"/>
          </a:xfrm>
          <a:prstGeom prst="rect">
            <a:avLst/>
          </a:prstGeom>
          <a:noFill/>
          <a:effectLst>
            <a:outerShdw blurRad="50800" dist="88900" dir="8040000" sx="99000" sy="99000" algn="ctr" rotWithShape="0">
              <a:srgbClr val="000000"/>
            </a:outerShdw>
          </a:effectLst>
        </p:spPr>
      </p:pic>
      <p:pic>
        <p:nvPicPr>
          <p:cNvPr id="11270" name="Picture 6" descr="ÐÐ°ÑÑÐ¸Ð½ÐºÐ¸ Ð¿Ð¾ Ð·Ð°Ð¿ÑÐ¾ÑÑ ÑÐµÐ½ÑÑ Ð´ÐµÑÐ¶Ð°Ð²Ñ ÐºÐ¾Ð½ÑÐµÑÑ ÑÐ¾ÑÐ¾"/>
          <p:cNvPicPr>
            <a:picLocks noChangeAspect="1" noChangeArrowheads="1"/>
          </p:cNvPicPr>
          <p:nvPr/>
        </p:nvPicPr>
        <p:blipFill>
          <a:blip r:embed="rId3" cstate="print"/>
          <a:srcRect l="3103" r="3103"/>
          <a:stretch>
            <a:fillRect/>
          </a:stretch>
        </p:blipFill>
        <p:spPr bwMode="auto">
          <a:xfrm>
            <a:off x="4968585" y="704538"/>
            <a:ext cx="6817559" cy="5261547"/>
          </a:xfrm>
          <a:prstGeom prst="rect">
            <a:avLst/>
          </a:prstGeom>
          <a:noFill/>
          <a:effectLst>
            <a:outerShdw blurRad="50800" dist="88900" dir="8040000" sx="99000" sy="99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216162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49719" y="5971316"/>
            <a:ext cx="3937415" cy="661832"/>
          </a:xfrm>
        </p:spPr>
        <p:txBody>
          <a:bodyPr>
            <a:normAutofit/>
          </a:bodyPr>
          <a:lstStyle/>
          <a:p>
            <a:r>
              <a:rPr lang="ru-RU" sz="4000" b="1" dirty="0" err="1" smtClean="0"/>
              <a:t>Жернаков</a:t>
            </a:r>
            <a:r>
              <a:rPr lang="ru-RU" sz="4000" b="1" dirty="0" smtClean="0"/>
              <a:t> В.И.</a:t>
            </a:r>
            <a:endParaRPr lang="ru-RU" sz="4000" b="1" dirty="0"/>
          </a:p>
        </p:txBody>
      </p:sp>
      <p:pic>
        <p:nvPicPr>
          <p:cNvPr id="9218" name="Picture 2" descr="ÐÐ°ÑÑÐ¸Ð½ÐºÐ¸ Ð¿Ð¾ Ð·Ð°Ð¿ÑÐ¾ÑÑ Ð¶ÐµÑÐ½Ð°ÐºÐ¾Ð² Ð²Ð»Ð°Ð´Ð¸Ð¼Ð¸Ñ Ð¸Ð¿Ð¿Ð¾Ð»Ð¸ÑÐ¾Ð²Ð¸Ñ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4669" y="194870"/>
            <a:ext cx="3871141" cy="58911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http://i.ucrazy.ru/files/i/2014.2.14/1392317534_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772" y="798788"/>
            <a:ext cx="7719936" cy="5105686"/>
          </a:xfrm>
          <a:prstGeom prst="rect">
            <a:avLst/>
          </a:prstGeom>
          <a:noFill/>
          <a:effectLst>
            <a:outerShdw blurRad="50800" dist="88900" dir="8040000" sx="99000" sy="99000" algn="ctr" rotWithShape="0">
              <a:srgbClr val="000000"/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sabankbook.ru/content_ajax/sites/default/files/styles/slider/public/dostoprimechatelnosti/Novosibirsk_489858388.jpg?itok=9KjhzTzJ"/>
          <p:cNvPicPr>
            <a:picLocks noChangeAspect="1" noChangeArrowheads="1"/>
          </p:cNvPicPr>
          <p:nvPr/>
        </p:nvPicPr>
        <p:blipFill>
          <a:blip r:embed="rId3" cstate="print"/>
          <a:srcRect l="10312" t="5871" r="10312" b="7339"/>
          <a:stretch>
            <a:fillRect/>
          </a:stretch>
        </p:blipFill>
        <p:spPr bwMode="auto">
          <a:xfrm>
            <a:off x="249063" y="194872"/>
            <a:ext cx="3594418" cy="2761346"/>
          </a:xfrm>
          <a:prstGeom prst="rect">
            <a:avLst/>
          </a:prstGeom>
          <a:noFill/>
          <a:effectLst>
            <a:outerShdw blurRad="50800" dist="88900" dir="7860000" sx="99000" sy="99000" algn="ctr" rotWithShape="0">
              <a:srgbClr val="000000"/>
            </a:outerShdw>
          </a:effectLst>
        </p:spPr>
      </p:pic>
      <p:pic>
        <p:nvPicPr>
          <p:cNvPr id="1028" name="Picture 4" descr="https://www.tourprom.ru/site_media/images/poiphoto/2010977_original_1.jpg"/>
          <p:cNvPicPr>
            <a:picLocks noChangeAspect="1" noChangeArrowheads="1"/>
          </p:cNvPicPr>
          <p:nvPr/>
        </p:nvPicPr>
        <p:blipFill>
          <a:blip r:embed="rId4" cstate="print">
            <a:lum bright="7000" contrast="8000"/>
          </a:blip>
          <a:srcRect l="6299" t="6299" r="4199" b="12598"/>
          <a:stretch>
            <a:fillRect/>
          </a:stretch>
        </p:blipFill>
        <p:spPr bwMode="auto">
          <a:xfrm>
            <a:off x="4379899" y="513551"/>
            <a:ext cx="4591714" cy="2773910"/>
          </a:xfrm>
          <a:prstGeom prst="rect">
            <a:avLst/>
          </a:prstGeom>
          <a:noFill/>
          <a:effectLst>
            <a:outerShdw blurRad="50800" dist="88900" dir="7860000" sx="99000" sy="99000" algn="ctr" rotWithShape="0">
              <a:srgbClr val="000000"/>
            </a:outerShdw>
          </a:effectLst>
        </p:spPr>
      </p:pic>
      <p:pic>
        <p:nvPicPr>
          <p:cNvPr id="1030" name="Picture 6" descr="http://static.esosedi.org/fiber/125359/fit/1400x1000/chasovnya_nikolaya_chudotvortsa.png"/>
          <p:cNvPicPr>
            <a:picLocks noChangeAspect="1" noChangeArrowheads="1"/>
          </p:cNvPicPr>
          <p:nvPr/>
        </p:nvPicPr>
        <p:blipFill>
          <a:blip r:embed="rId5" cstate="print"/>
          <a:srcRect l="15169" t="2100" r="12025" b="17080"/>
          <a:stretch>
            <a:fillRect/>
          </a:stretch>
        </p:blipFill>
        <p:spPr bwMode="auto">
          <a:xfrm>
            <a:off x="9380743" y="194872"/>
            <a:ext cx="2476476" cy="4137285"/>
          </a:xfrm>
          <a:prstGeom prst="rect">
            <a:avLst/>
          </a:prstGeom>
          <a:noFill/>
          <a:effectLst>
            <a:outerShdw blurRad="50800" dist="88900" dir="7860000" sx="99000" sy="99000" algn="ctr" rotWithShape="0">
              <a:srgbClr val="000000"/>
            </a:outerShdw>
          </a:effectLst>
        </p:spPr>
      </p:pic>
      <p:pic>
        <p:nvPicPr>
          <p:cNvPr id="1032" name="Picture 8" descr="http://static.esosedi.org/fiber/125364/fit/1400x1000/novosibirskiy_gosudarstvennyiy_kraevedcheskiy_muzey.png"/>
          <p:cNvPicPr>
            <a:picLocks noChangeAspect="1" noChangeArrowheads="1"/>
          </p:cNvPicPr>
          <p:nvPr/>
        </p:nvPicPr>
        <p:blipFill>
          <a:blip r:embed="rId6" cstate="print"/>
          <a:srcRect l="6299" t="18961" r="8399" b="12641"/>
          <a:stretch>
            <a:fillRect/>
          </a:stretch>
        </p:blipFill>
        <p:spPr bwMode="auto">
          <a:xfrm>
            <a:off x="249063" y="3597639"/>
            <a:ext cx="5220382" cy="2781317"/>
          </a:xfrm>
          <a:prstGeom prst="rect">
            <a:avLst/>
          </a:prstGeom>
          <a:noFill/>
          <a:effectLst>
            <a:outerShdw blurRad="50800" dist="88900" dir="7860000" sx="99000" sy="99000" algn="ctr" rotWithShape="0">
              <a:srgbClr val="000000"/>
            </a:outerShdw>
          </a:effectLst>
        </p:spPr>
      </p:pic>
      <p:pic>
        <p:nvPicPr>
          <p:cNvPr id="1038" name="Picture 14" descr="http://newssib.ru/wp-content/uploads/2017/07/522198x630x0_1499682246.jpg"/>
          <p:cNvPicPr>
            <a:picLocks noChangeAspect="1" noChangeArrowheads="1"/>
          </p:cNvPicPr>
          <p:nvPr/>
        </p:nvPicPr>
        <p:blipFill>
          <a:blip r:embed="rId7" cstate="print"/>
          <a:srcRect l="1904" t="22162" r="2421" b="23519"/>
          <a:stretch>
            <a:fillRect/>
          </a:stretch>
        </p:blipFill>
        <p:spPr bwMode="auto">
          <a:xfrm>
            <a:off x="6100997" y="4467070"/>
            <a:ext cx="5741233" cy="2188564"/>
          </a:xfrm>
          <a:prstGeom prst="rect">
            <a:avLst/>
          </a:prstGeom>
          <a:noFill/>
          <a:effectLst>
            <a:outerShdw blurRad="50800" dist="88900" dir="7860000" sx="99000" sy="99000" algn="ctr" rotWithShape="0">
              <a:srgbClr val="000000"/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60"/>
          <a:stretch>
            <a:fillRect/>
          </a:stretch>
        </p:blipFill>
        <p:spPr bwMode="auto">
          <a:xfrm>
            <a:off x="1114335" y="258410"/>
            <a:ext cx="9805958" cy="6309616"/>
          </a:xfrm>
          <a:prstGeom prst="rect">
            <a:avLst/>
          </a:prstGeom>
          <a:noFill/>
          <a:ln>
            <a:noFill/>
          </a:ln>
          <a:effectLst>
            <a:outerShdw blurRad="50800" dist="88900" dir="8040000" sx="99000" sy="99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mg-fotki.yandex.ru/get/5900/30348152.121/0_5f44b_517bcdef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481" y="278819"/>
            <a:ext cx="4800202" cy="6306835"/>
          </a:xfrm>
          <a:prstGeom prst="rect">
            <a:avLst/>
          </a:prstGeom>
          <a:noFill/>
          <a:effectLst>
            <a:outerShdw blurRad="50800" dist="88900" dir="8040000" sx="99000" sy="99000" algn="ctr" rotWithShape="0">
              <a:srgbClr val="000000"/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8803" y="278819"/>
            <a:ext cx="4582967" cy="6306835"/>
          </a:xfrm>
          <a:prstGeom prst="rect">
            <a:avLst/>
          </a:prstGeom>
          <a:noFill/>
          <a:ln>
            <a:noFill/>
          </a:ln>
          <a:effectLst>
            <a:outerShdw blurRad="50800" dist="88900" dir="8040000" sx="99000" sy="99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sUAwnMHj1W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2430" y="222120"/>
            <a:ext cx="8480841" cy="6396567"/>
          </a:xfrm>
          <a:prstGeom prst="rect">
            <a:avLst/>
          </a:prstGeom>
          <a:noFill/>
          <a:effectLst>
            <a:outerShdw blurRad="50800" dist="88900" dir="8040000" sx="99000" sy="99000" algn="ctr" rotWithShape="0">
              <a:srgbClr val="000000"/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 rot="21245459">
            <a:off x="1278281" y="611343"/>
            <a:ext cx="7382357" cy="1441098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32954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Наш чудесный город</a:t>
            </a:r>
            <a:endParaRPr lang="ru-RU" sz="3600" kern="10" spc="0" dirty="0">
              <a:ln w="9525">
                <a:solidFill>
                  <a:srgbClr val="FFFFFF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 rot="21384520">
            <a:off x="431129" y="747122"/>
            <a:ext cx="11375910" cy="4830491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4000" kern="10" spc="0" dirty="0" smtClean="0">
                <a:ln w="12700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До новых встреч!</a:t>
            </a:r>
            <a:endParaRPr lang="ru-RU" sz="4000" kern="10" spc="0" dirty="0">
              <a:ln w="12700">
                <a:solidFill>
                  <a:srgbClr val="0070C0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25062" y="5936106"/>
            <a:ext cx="3145892" cy="62481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b="1" dirty="0" smtClean="0">
                <a:latin typeface="+mj-lt"/>
                <a:ea typeface="Gungsuh" pitchFamily="18" charset="-127"/>
              </a:rPr>
              <a:t>Николай II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77703" y="5807652"/>
            <a:ext cx="29322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+mj-lt"/>
                <a:ea typeface="Gungsuh" pitchFamily="18" charset="-127"/>
              </a:rPr>
              <a:t>Александр III</a:t>
            </a:r>
            <a:endParaRPr lang="ru-RU" sz="4000" dirty="0">
              <a:latin typeface="+mj-lt"/>
            </a:endParaRPr>
          </a:p>
        </p:txBody>
      </p:sp>
      <p:pic>
        <p:nvPicPr>
          <p:cNvPr id="8196" name="Picture 4" descr="ÐÐ°ÑÑÐ¸Ð½ÐºÐ¸ Ð¿Ð¾ Ð·Ð°Ð¿ÑÐ¾ÑÑ Ð½Ð¸ÐºÐ¾Ð»Ð°Ð¹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906" y="344989"/>
            <a:ext cx="5370505" cy="5398594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8198" name="Picture 6" descr="ÐÐ°ÑÑÐ¸Ð½ÐºÐ¸ Ð¿Ð¾ Ð·Ð°Ð¿ÑÐ¾ÑÑ Ð°Ð»ÐµÐºÑÐ°Ð½Ð´Ñ 3 ÐºÑÐ°ÑÐ¸Ð²ÑÐ¹ Ð¿Ð¾ÑÑÑÐµÑ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489" y="304118"/>
            <a:ext cx="4586990" cy="5566468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Ð°ÐºÐ»Ð°Ð´Ð½Ð¾Ð¹ ÐºÐ°Ð¼ÐµÐ½Ñ Ð¥ÑÐ°Ð¼Ð° ÐÐ»ÐµÐºÑÐ°Ð½Ð´ÑÐ° ÐÐµÐ²ÑÐºÐ¾Ð³Ð¾"/>
          <p:cNvPicPr>
            <a:picLocks noChangeAspect="1" noChangeArrowheads="1"/>
          </p:cNvPicPr>
          <p:nvPr/>
        </p:nvPicPr>
        <p:blipFill>
          <a:blip r:embed="rId2" cstate="print"/>
          <a:srcRect l="18898" t="25197" r="28346" b="25197"/>
          <a:stretch>
            <a:fillRect/>
          </a:stretch>
        </p:blipFill>
        <p:spPr bwMode="auto">
          <a:xfrm>
            <a:off x="331101" y="553711"/>
            <a:ext cx="5462367" cy="3852198"/>
          </a:xfrm>
          <a:prstGeom prst="rect">
            <a:avLst/>
          </a:prstGeom>
          <a:noFill/>
          <a:effectLst>
            <a:outerShdw blurRad="50800" dist="88900" dir="7860000" sx="99000" sy="99000" algn="ctr" rotWithShape="0">
              <a:srgbClr val="000000"/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7181" y="4452079"/>
            <a:ext cx="56939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+mj-lt"/>
                <a:ea typeface="Gungsuh" pitchFamily="18" charset="-127"/>
              </a:rPr>
              <a:t>«Чертов камень» </a:t>
            </a:r>
          </a:p>
          <a:p>
            <a:pPr algn="ctr"/>
            <a:r>
              <a:rPr lang="ru-RU" sz="2800" b="1" dirty="0" smtClean="0">
                <a:latin typeface="+mj-lt"/>
                <a:ea typeface="Gungsuh" pitchFamily="18" charset="-127"/>
              </a:rPr>
              <a:t>Красный проспект, справа от входа в городскую детскую больницу скорой медицинской помощи</a:t>
            </a:r>
            <a:endParaRPr lang="ru-RU" sz="2800" b="1" dirty="0">
              <a:latin typeface="+mj-lt"/>
              <a:ea typeface="Gungsuh" pitchFamily="18" charset="-127"/>
            </a:endParaRPr>
          </a:p>
        </p:txBody>
      </p:sp>
      <p:pic>
        <p:nvPicPr>
          <p:cNvPr id="7172" name="Picture 4" descr="https://pp.userapi.com/c844721/v844721776/5dace/GmWazLRbRH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3359" y="572386"/>
            <a:ext cx="5741022" cy="5498630"/>
          </a:xfrm>
          <a:prstGeom prst="rect">
            <a:avLst/>
          </a:prstGeom>
          <a:noFill/>
          <a:effectLst>
            <a:outerShdw blurRad="50800" dist="88900" dir="8040000" sx="99000" sy="99000" algn="ctr" rotWithShape="0">
              <a:srgbClr val="000000"/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Users\Таня\Desktop\8917d80a8aaf3d87eafc909181eb1486.jpg"/>
          <p:cNvPicPr>
            <a:picLocks noChangeAspect="1" noChangeArrowheads="1"/>
          </p:cNvPicPr>
          <p:nvPr/>
        </p:nvPicPr>
        <p:blipFill>
          <a:blip r:embed="rId2" cstate="print">
            <a:lum bright="-12000" contrast="-9000"/>
          </a:blip>
          <a:srcRect/>
          <a:stretch>
            <a:fillRect/>
          </a:stretch>
        </p:blipFill>
        <p:spPr bwMode="auto">
          <a:xfrm>
            <a:off x="1678899" y="131164"/>
            <a:ext cx="8799226" cy="6599421"/>
          </a:xfrm>
          <a:prstGeom prst="rect">
            <a:avLst/>
          </a:prstGeom>
          <a:noFill/>
          <a:effectLst>
            <a:outerShdw blurRad="50800" dist="88900" dir="8040000" sx="99000" sy="99000" algn="ctr" rotWithShape="0">
              <a:srgbClr val="000000"/>
            </a:outerShdw>
          </a:effectLst>
        </p:spPr>
      </p:pic>
      <p:pic>
        <p:nvPicPr>
          <p:cNvPr id="23555" name="Picture 3" descr="http://x-lines.ru/letters/i/cyrillicbasic/0004/f40b13/30/0/4gn7dygosdemaegos9embwf44gypdn6to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15364">
            <a:off x="2159228" y="3823931"/>
            <a:ext cx="8566064" cy="1142145"/>
          </a:xfrm>
          <a:prstGeom prst="rect">
            <a:avLst/>
          </a:prstGeom>
          <a:noFill/>
        </p:spPr>
      </p:pic>
      <p:pic>
        <p:nvPicPr>
          <p:cNvPr id="23557" name="Picture 5" descr="http://x-lines.ru/letters/i/cyrillicscript/0412/0/30/0/4n7pdygoszeadwcnrdeadwcy4gb7bcqozdemzwf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4705" y="899410"/>
            <a:ext cx="2582743" cy="479685"/>
          </a:xfrm>
          <a:prstGeom prst="rect">
            <a:avLst/>
          </a:prstGeom>
          <a:noFill/>
        </p:spPr>
      </p:pic>
      <p:cxnSp>
        <p:nvCxnSpPr>
          <p:cNvPr id="22" name="Скругленная соединительная линия 21"/>
          <p:cNvCxnSpPr/>
          <p:nvPr/>
        </p:nvCxnSpPr>
        <p:spPr>
          <a:xfrm rot="10800000">
            <a:off x="7540053" y="389744"/>
            <a:ext cx="824459" cy="479688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3" name="Picture 11" descr="http://x-lines.ru/letters/i/cyrillicscript/0412/0/30/0/4n7pdy6oz9em7wf5rdemfwcm4n7pdygosdeadwfa4n77bq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5830" y="851577"/>
            <a:ext cx="3154774" cy="572488"/>
          </a:xfrm>
          <a:prstGeom prst="rect">
            <a:avLst/>
          </a:prstGeom>
          <a:noFill/>
        </p:spPr>
      </p:pic>
      <p:pic>
        <p:nvPicPr>
          <p:cNvPr id="23565" name="Picture 13" descr="http://x-lines.ru/letters/i/cyrillicscript/0412/0/30/0/4n57bpqozxe3dwf74n9pbqjy4n7pdygosdeadwf44n9pbq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28243" y="1383468"/>
            <a:ext cx="2984754" cy="505293"/>
          </a:xfrm>
          <a:prstGeom prst="rect">
            <a:avLst/>
          </a:prstGeom>
          <a:noFill/>
        </p:spPr>
      </p:pic>
      <p:cxnSp>
        <p:nvCxnSpPr>
          <p:cNvPr id="29" name="Скругленная соединительная линия 28"/>
          <p:cNvCxnSpPr/>
          <p:nvPr/>
        </p:nvCxnSpPr>
        <p:spPr>
          <a:xfrm flipV="1">
            <a:off x="5501390" y="1364105"/>
            <a:ext cx="1064302" cy="194872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кругленная соединительная линия 10"/>
          <p:cNvCxnSpPr/>
          <p:nvPr/>
        </p:nvCxnSpPr>
        <p:spPr>
          <a:xfrm>
            <a:off x="3657600" y="2953062"/>
            <a:ext cx="644578" cy="374753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5" descr="http://x-lines.ru/letters/i/cyrillicscript/0412/0/30/0/4n57bcsoz5em5wf74nhpdbstoco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4276" y="2050790"/>
            <a:ext cx="2003008" cy="599626"/>
          </a:xfrm>
          <a:prstGeom prst="rect">
            <a:avLst/>
          </a:prstGeom>
          <a:noFill/>
        </p:spPr>
      </p:pic>
      <p:pic>
        <p:nvPicPr>
          <p:cNvPr id="23559" name="Picture 7" descr="http://x-lines.ru/letters/i/cyrillicscript/0412/0/30/0/4gypbcgos9eabwcd4grpbqgozxem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14355" y="2651463"/>
            <a:ext cx="2019867" cy="4515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792726" y="6181725"/>
            <a:ext cx="4189412" cy="6762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err="1" smtClean="0">
                <a:latin typeface="+mj-lt"/>
              </a:rPr>
              <a:t>А.Д.Крячков</a:t>
            </a:r>
            <a:endParaRPr lang="ru-RU" sz="4000" b="1" dirty="0">
              <a:latin typeface="+mj-lt"/>
            </a:endParaRPr>
          </a:p>
        </p:txBody>
      </p:sp>
      <p:pic>
        <p:nvPicPr>
          <p:cNvPr id="17410" name="Picture 2" descr="ÐÐ°ÑÑÐ¸Ð½ÐºÐ¸ Ð¿Ð¾ Ð·Ð°Ð¿ÑÐ¾ÑÑ Ð°.Ð´. ÐºÑÑÑÐºÐ¾Ð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6442" y="189775"/>
            <a:ext cx="4227227" cy="5944846"/>
          </a:xfrm>
          <a:prstGeom prst="ellipse">
            <a:avLst/>
          </a:prstGeom>
          <a:ln>
            <a:noFill/>
          </a:ln>
          <a:effectLst>
            <a:outerShdw blurRad="50800" dist="88900" dir="8040000" sx="99000" sy="99000" algn="ctr" rotWithShape="0">
              <a:srgbClr val="000000"/>
            </a:outerShdw>
            <a:softEdge rad="112500"/>
          </a:effectLst>
        </p:spPr>
      </p:pic>
      <p:pic>
        <p:nvPicPr>
          <p:cNvPr id="1741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 l="4199" t="19089" r="4199" b="6363"/>
          <a:stretch>
            <a:fillRect/>
          </a:stretch>
        </p:blipFill>
        <p:spPr bwMode="auto">
          <a:xfrm>
            <a:off x="316494" y="1492379"/>
            <a:ext cx="7199874" cy="3867313"/>
          </a:xfrm>
          <a:prstGeom prst="rect">
            <a:avLst/>
          </a:prstGeom>
          <a:noFill/>
          <a:effectLst>
            <a:outerShdw blurRad="50800" dist="88900" dir="8040000" sx="99000" sy="99000" algn="ctr" rotWithShape="0">
              <a:srgbClr val="000000"/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3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51</Words>
  <Application>Microsoft Office PowerPoint</Application>
  <PresentationFormat>Произвольный</PresentationFormat>
  <Paragraphs>16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Виртуальная экскурсия «5 чудес Новосибирска»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Жернаков В.И.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Таня</cp:lastModifiedBy>
  <cp:revision>121</cp:revision>
  <dcterms:created xsi:type="dcterms:W3CDTF">2017-04-11T06:26:35Z</dcterms:created>
  <dcterms:modified xsi:type="dcterms:W3CDTF">2018-06-11T08:36:15Z</dcterms:modified>
</cp:coreProperties>
</file>