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5" r:id="rId4"/>
    <p:sldId id="274" r:id="rId5"/>
    <p:sldId id="272" r:id="rId6"/>
    <p:sldId id="27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4624"/>
            <a:ext cx="7772400" cy="110998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формы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музея.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5013176"/>
            <a:ext cx="4680520" cy="1054968"/>
          </a:xfrm>
        </p:spPr>
        <p:txBody>
          <a:bodyPr>
            <a:noAutofit/>
          </a:bodyPr>
          <a:lstStyle/>
          <a:p>
            <a:pPr algn="l"/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Соловьева Екатерина Викторовна,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 высшей квалификационной категории, руководитель музея истории школы № 127 – гимназии № 14 «Университетская».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\Desktop\Для презентации музея\20170111_0957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63469"/>
            <a:ext cx="6912768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98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Для презентации музея\DSC04543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63388"/>
            <a:ext cx="9073008" cy="68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3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Для презентации музея\20170131_1118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9294"/>
          <a:stretch/>
        </p:blipFill>
        <p:spPr bwMode="auto">
          <a:xfrm>
            <a:off x="71910" y="188640"/>
            <a:ext cx="9072090" cy="606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90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Для презентации музея\DSC016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8"/>
          <a:stretch/>
        </p:blipFill>
        <p:spPr bwMode="auto">
          <a:xfrm>
            <a:off x="0" y="260648"/>
            <a:ext cx="9111042" cy="607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0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Для презентации музея\20170113_1019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7" t="11985" r="37379"/>
          <a:stretch/>
        </p:blipFill>
        <p:spPr bwMode="auto">
          <a:xfrm>
            <a:off x="6300192" y="155356"/>
            <a:ext cx="2843808" cy="3786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Для презентации музея\20170111_0959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9"/>
          <a:stretch/>
        </p:blipFill>
        <p:spPr bwMode="auto">
          <a:xfrm>
            <a:off x="3030256" y="3212976"/>
            <a:ext cx="6100934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Для презентации музея\20170111_0957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" r="2204"/>
          <a:stretch/>
        </p:blipFill>
        <p:spPr bwMode="auto">
          <a:xfrm>
            <a:off x="198759" y="188641"/>
            <a:ext cx="6173441" cy="3723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Camera\20170111_1507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1" r="35297"/>
          <a:stretch/>
        </p:blipFill>
        <p:spPr bwMode="auto">
          <a:xfrm>
            <a:off x="198759" y="3900383"/>
            <a:ext cx="3168352" cy="3210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93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Рабочий стол\Музей\Фото современного музея\DSC04542 - копия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" b="17014"/>
          <a:stretch/>
        </p:blipFill>
        <p:spPr bwMode="auto">
          <a:xfrm>
            <a:off x="4039285" y="119832"/>
            <a:ext cx="4869230" cy="2880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Camera\20170111_0958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9" t="16127" r="10971"/>
          <a:stretch/>
        </p:blipFill>
        <p:spPr bwMode="auto">
          <a:xfrm>
            <a:off x="2699791" y="2632437"/>
            <a:ext cx="6208723" cy="4225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Camera\20170111_0958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0" r="18543"/>
          <a:stretch/>
        </p:blipFill>
        <p:spPr bwMode="auto">
          <a:xfrm>
            <a:off x="1" y="116632"/>
            <a:ext cx="4039284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 descr="C:\Users\User\Desktop\Рабочий стол\Музей\Фото современного музея\DSC04549 - копия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4" t="6343" r="16116"/>
          <a:stretch/>
        </p:blipFill>
        <p:spPr bwMode="auto">
          <a:xfrm>
            <a:off x="0" y="3717032"/>
            <a:ext cx="2807317" cy="3129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82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Интерактивные формы работы музея.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Формирование навыка самоопределения учащихся инженерного класса</dc:title>
  <dc:creator>User</dc:creator>
  <cp:lastModifiedBy>User</cp:lastModifiedBy>
  <cp:revision>56</cp:revision>
  <dcterms:created xsi:type="dcterms:W3CDTF">2017-01-05T05:18:56Z</dcterms:created>
  <dcterms:modified xsi:type="dcterms:W3CDTF">2017-02-06T05:17:25Z</dcterms:modified>
</cp:coreProperties>
</file>