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4" r:id="rId3"/>
    <p:sldId id="263" r:id="rId4"/>
    <p:sldId id="257" r:id="rId5"/>
    <p:sldId id="258" r:id="rId6"/>
    <p:sldId id="259" r:id="rId7"/>
    <p:sldId id="265" r:id="rId8"/>
    <p:sldId id="261" r:id="rId9"/>
    <p:sldId id="260" r:id="rId10"/>
    <p:sldId id="262" r:id="rId11"/>
    <p:sldId id="266" r:id="rId12"/>
    <p:sldId id="267" r:id="rId13"/>
    <p:sldId id="268" r:id="rId14"/>
    <p:sldId id="272" r:id="rId15"/>
    <p:sldId id="274" r:id="rId16"/>
    <p:sldId id="276" r:id="rId17"/>
    <p:sldId id="278" r:id="rId18"/>
    <p:sldId id="279" r:id="rId19"/>
    <p:sldId id="280" r:id="rId20"/>
    <p:sldId id="281" r:id="rId21"/>
    <p:sldId id="285" r:id="rId22"/>
    <p:sldId id="286" r:id="rId23"/>
    <p:sldId id="289" r:id="rId24"/>
    <p:sldId id="296" r:id="rId25"/>
    <p:sldId id="292" r:id="rId26"/>
    <p:sldId id="305" r:id="rId27"/>
    <p:sldId id="293" r:id="rId28"/>
    <p:sldId id="301" r:id="rId29"/>
    <p:sldId id="302" r:id="rId30"/>
    <p:sldId id="304" r:id="rId31"/>
    <p:sldId id="303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66" autoAdjust="0"/>
    <p:restoredTop sz="94660"/>
  </p:normalViewPr>
  <p:slideViewPr>
    <p:cSldViewPr>
      <p:cViewPr>
        <p:scale>
          <a:sx n="82" d="100"/>
          <a:sy n="82" d="100"/>
        </p:scale>
        <p:origin x="-72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9784A06-6197-4566-BF66-19F6171351E0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3578215-58E6-44E5-99A5-92629F24F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F75A09-B1CC-4F4B-B2AD-BF7A1EA34D9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260EA-FF10-47EE-A15B-FA86C3FA085A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61D36-DCB3-4BA1-92A2-0466B5FDA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CE159-FB8F-4648-A143-86EB639E63E6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EA8B9-8ACD-4C4F-A947-E91FEF39E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B1245-67A1-48B2-B6A6-52DE3A4E5051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23DCA-49C9-4536-AAC4-FB695B7C6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EFD6C-73DF-4316-B279-C37FD4B2683F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654C7-D8CB-4449-B6D7-8AC674720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6AF05-641D-48D6-B366-39C7901C3028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91854-EE8D-406D-A69D-43B62A511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B8691-996D-40A2-B2FE-3C8FE5B11BC0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B74C9-AEE0-4682-9C6A-6DA0D07A6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BDBC9-18A6-4591-8B72-47100C2931A5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9C2BE-4120-43E7-A9DA-428D5FC7E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EA423-3703-41F6-AB44-AAB0248E4B8E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0E08C-A478-4367-87D5-0C646CA43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E04B3-399E-41ED-AF88-D0D70E5EA884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FC276-D960-47F8-8B96-439A87B11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2DE85-9778-4651-8D8E-1ABA2F1D9A63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04F33-261F-487B-B452-28CB6BAB7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982D1-E401-422E-AF27-91BEBAA31AC0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EA0C2-AD62-4ACB-B6D4-ED019277B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>
                <a:alpha val="32000"/>
              </a:srgbClr>
            </a:gs>
            <a:gs pos="47000">
              <a:srgbClr val="9999FF"/>
            </a:gs>
            <a:gs pos="82000">
              <a:srgbClr val="2E6792">
                <a:alpha val="94000"/>
              </a:srgbClr>
            </a:gs>
            <a:gs pos="92000">
              <a:srgbClr val="3333CC">
                <a:alpha val="69000"/>
              </a:srgbClr>
            </a:gs>
            <a:gs pos="72000">
              <a:srgbClr val="1170FF">
                <a:alpha val="71000"/>
              </a:srgbClr>
            </a:gs>
            <a:gs pos="100000">
              <a:srgbClr val="00669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1C4315-0D0D-4272-937D-FE8D95DF2C92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E11B71-8260-4DC4-9DB0-EDE4508B0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75"/>
            <a:ext cx="7772400" cy="5214938"/>
          </a:xfrm>
        </p:spPr>
        <p:txBody>
          <a:bodyPr/>
          <a:lstStyle/>
          <a:p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МУЗЕЙ </a:t>
            </a:r>
            <a:br>
              <a:rPr lang="ru-RU" sz="5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КАК КОМПОНЕНТ ВОСПИТАТЕЛЬНОЙ СИСТЕМЫ ШКОЛЫ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429375"/>
          </a:xfrm>
        </p:spPr>
        <p:txBody>
          <a:bodyPr rtlCol="0">
            <a:normAutofit fontScale="90000"/>
          </a:bodyPr>
          <a:lstStyle/>
          <a:p>
            <a:pPr marL="742950" indent="-742950" algn="l" fontAlgn="auto">
              <a:spcAft>
                <a:spcPts val="0"/>
              </a:spcAft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ИСТОРИЯ  ШКОЛЫ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УГОЛОК БОЕВОЙ СЛАВЫ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3.СЛАВЫ ОТЦОВ ДОСТОЙНЫ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ТРУДОВАЯ СЛАВА СЕЛА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5.ПРИРОДА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СЕЛЬСКИЙ БЫТ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НУМИЗМАТИКА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179512" y="116632"/>
            <a:ext cx="4818139" cy="3613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4362284" y="2809420"/>
            <a:ext cx="4667814" cy="3500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181179" y="4220229"/>
            <a:ext cx="2950661" cy="1967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6073766" y="239576"/>
            <a:ext cx="2950661" cy="1967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549400" y="3384550"/>
            <a:ext cx="3455988" cy="8350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ШКОЛЫ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2022" t="6844" r="3201" b="12304"/>
          <a:stretch/>
        </p:blipFill>
        <p:spPr bwMode="auto">
          <a:xfrm>
            <a:off x="179512" y="188640"/>
            <a:ext cx="4729588" cy="5379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5076056" y="2878422"/>
            <a:ext cx="2565590" cy="3420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6429015" y="154470"/>
            <a:ext cx="2401891" cy="3202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00025" y="5732463"/>
            <a:ext cx="3455988" cy="8366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ШКОЛЫ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107504" y="188640"/>
            <a:ext cx="5057405" cy="3793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4139952" y="2809310"/>
            <a:ext cx="4865384" cy="3649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23528" y="4365104"/>
            <a:ext cx="2952328" cy="2214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5880502" y="207224"/>
            <a:ext cx="2952328" cy="2214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71438" y="3563938"/>
            <a:ext cx="3455987" cy="8350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ШКОЛЫ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Documents and Settings\Admin\Рабочий стол\IMG-20180330-WA0059.jpg"/>
          <p:cNvPicPr>
            <a:picLocks noChangeAspect="1" noChangeArrowheads="1"/>
          </p:cNvPicPr>
          <p:nvPr/>
        </p:nvPicPr>
        <p:blipFill rotWithShape="1">
          <a:blip r:embed="rId2"/>
          <a:srcRect l="4467" t="2519" r="5208" b="1"/>
          <a:stretch/>
        </p:blipFill>
        <p:spPr bwMode="auto">
          <a:xfrm>
            <a:off x="-108520" y="260648"/>
            <a:ext cx="4340506" cy="4978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5" descr="C:\Documents and Settings\Admin\Рабочий стол\IMG-20180330-WA00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2026" y="1210283"/>
            <a:ext cx="4248472" cy="4672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376738" y="260350"/>
            <a:ext cx="4679950" cy="8366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УГОЛОК БОЕВОЙ СЛАВЫ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6700" y="5445125"/>
            <a:ext cx="3590925" cy="7207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Зверев Андрей Иванович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38700" y="5949950"/>
            <a:ext cx="3756025" cy="7191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Евтюхин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Александр Ильич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58175" cy="576897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179512" y="116632"/>
            <a:ext cx="8784976" cy="6534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635896" y="82699"/>
            <a:ext cx="5237897" cy="3971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107504" y="3062722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251519" y="476672"/>
            <a:ext cx="2784311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/>
            </a:extLst>
          </a:blip>
          <a:srcRect l="9547" r="14082"/>
          <a:stretch/>
        </p:blipFill>
        <p:spPr bwMode="auto">
          <a:xfrm>
            <a:off x="5675420" y="4365105"/>
            <a:ext cx="3073953" cy="2301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t="10391" b="19925"/>
          <a:stretch/>
        </p:blipFill>
        <p:spPr bwMode="auto">
          <a:xfrm>
            <a:off x="15440" y="1412776"/>
            <a:ext cx="9041112" cy="4725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908175" y="404813"/>
            <a:ext cx="5256213" cy="8350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СЛАВЫ ОТЦОВ ДОСТОЙНЫ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23528" y="55707"/>
            <a:ext cx="8640960" cy="6480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152798" y="188640"/>
            <a:ext cx="5088565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23528" y="4149080"/>
            <a:ext cx="3369497" cy="2527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4139952" y="3026554"/>
            <a:ext cx="4866200" cy="3649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/>
            </a:extLst>
          </a:blip>
          <a:srcRect l="8692" r="10095"/>
          <a:stretch/>
        </p:blipFill>
        <p:spPr bwMode="auto">
          <a:xfrm>
            <a:off x="5546897" y="181404"/>
            <a:ext cx="3430765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893175" cy="54403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МУЗЕЙ  «ВОЗРОЖДЕНИЕ»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МКОУ «Болтовская СОШ»</a:t>
            </a: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3100" b="1" dirty="0" smtClean="0">
                <a:latin typeface="Batang" pitchFamily="18" charset="-127"/>
                <a:ea typeface="Batang" pitchFamily="18" charset="-127"/>
              </a:rPr>
              <a:t>руководитель школьного музея, </a:t>
            </a:r>
            <a:br>
              <a:rPr lang="ru-RU" sz="3100" b="1" dirty="0" smtClean="0">
                <a:latin typeface="Batang" pitchFamily="18" charset="-127"/>
                <a:ea typeface="Batang" pitchFamily="18" charset="-127"/>
              </a:rPr>
            </a:br>
            <a:r>
              <a:rPr lang="ru-RU" sz="3100" b="1" dirty="0" smtClean="0">
                <a:latin typeface="Batang" pitchFamily="18" charset="-127"/>
                <a:ea typeface="Batang" pitchFamily="18" charset="-127"/>
              </a:rPr>
              <a:t>Усова Нина Сергеевна</a:t>
            </a:r>
            <a:endParaRPr lang="ru-RU" sz="6600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179512" y="260648"/>
            <a:ext cx="5040560" cy="378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343400" y="404813"/>
            <a:ext cx="4752975" cy="8350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ТРУДОВАЯ СЛАВА СЕЛА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4067944" y="3086962"/>
            <a:ext cx="5028052" cy="3771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827584" y="4344102"/>
            <a:ext cx="2952328" cy="1968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dmin\Рабочий стол\IMG-20180330-WA00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116632"/>
            <a:ext cx="5643602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27025" y="5867400"/>
            <a:ext cx="3589338" cy="7191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Зверев Пётр Михайлович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21190" y="260648"/>
            <a:ext cx="4698522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435600" y="249238"/>
            <a:ext cx="3228975" cy="8366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/>
            </a:extLst>
          </a:blip>
          <a:srcRect l="17266" t="8971" r="17999" b="9280"/>
          <a:stretch/>
        </p:blipFill>
        <p:spPr bwMode="auto">
          <a:xfrm>
            <a:off x="5407496" y="2060848"/>
            <a:ext cx="3324875" cy="3149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 b="8971"/>
          <a:stretch>
            <a:fillRect/>
          </a:stretch>
        </p:blipFill>
        <p:spPr bwMode="auto">
          <a:xfrm>
            <a:off x="179388" y="115888"/>
            <a:ext cx="8713787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5681663" y="5815013"/>
            <a:ext cx="3228975" cy="8366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НУМИЗМАТИКА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179512" y="225116"/>
            <a:ext cx="4751899" cy="3563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580063" y="836613"/>
            <a:ext cx="3227387" cy="8350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СЕЛЬСКИЙ БЫТ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4272089" y="3068960"/>
            <a:ext cx="4751898" cy="3563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251520" y="331515"/>
            <a:ext cx="8640960" cy="6480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251520" y="331515"/>
            <a:ext cx="8640960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00325" y="188640"/>
            <a:ext cx="4294877" cy="3221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4213874" y="3140968"/>
            <a:ext cx="4751898" cy="3563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5796136" y="116632"/>
            <a:ext cx="2106233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1070966" y="3645025"/>
            <a:ext cx="2294900" cy="3059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3" y="333375"/>
            <a:ext cx="8353425" cy="626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43175" cy="60118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700" dirty="0" smtClean="0"/>
              <a:t/>
            </a:r>
            <a:br>
              <a:rPr lang="ru-RU" sz="6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2051720" y="188640"/>
            <a:ext cx="4843012" cy="645735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611560" y="3648772"/>
            <a:ext cx="2294899" cy="3059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448250" y="3631227"/>
            <a:ext cx="2294899" cy="3059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6588224" y="3636123"/>
            <a:ext cx="2294899" cy="3059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69769" y="116632"/>
            <a:ext cx="3378481" cy="2533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5675161" y="116632"/>
            <a:ext cx="3331296" cy="249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419872" y="295704"/>
            <a:ext cx="2294899" cy="3059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угольник 1"/>
          <p:cNvSpPr>
            <a:spLocks noChangeArrowheads="1"/>
          </p:cNvSpPr>
          <p:nvPr/>
        </p:nvSpPr>
        <p:spPr bwMode="auto">
          <a:xfrm>
            <a:off x="323850" y="1357313"/>
            <a:ext cx="83915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r>
              <a:rPr lang="ru-RU" sz="5400">
                <a:latin typeface="Times New Roman" pitchFamily="18" charset="0"/>
                <a:cs typeface="Times New Roman" pitchFamily="18" charset="0"/>
              </a:rPr>
              <a:t>ДОБРО ПОЖАЛОВАТЬ  В  НАШ  МУЗЕЙ!</a:t>
            </a:r>
            <a:endParaRPr lang="ru-RU" sz="5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1167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57200" y="4857750"/>
            <a:ext cx="8229600" cy="126841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5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21 февраля 2004 года</a:t>
            </a:r>
            <a:endParaRPr lang="ru-RU" sz="5400" smtClean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Admin\Рабочий стол\IMG_20180320_090035.jpg"/>
          <p:cNvPicPr>
            <a:picLocks noChangeAspect="1" noChangeArrowheads="1"/>
          </p:cNvPicPr>
          <p:nvPr/>
        </p:nvPicPr>
        <p:blipFill rotWithShape="1">
          <a:blip r:embed="rId3"/>
          <a:srcRect t="9831" r="7570"/>
          <a:stretch/>
        </p:blipFill>
        <p:spPr bwMode="auto">
          <a:xfrm>
            <a:off x="179512" y="648066"/>
            <a:ext cx="8678210" cy="4094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Интеграция основного и дополнительного образования детей, сближение процессов воспитания, обучения и развития.</a:t>
            </a:r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Создание максимальных условий для освоения обучающимися духовных и культурных ценностей предков, их быта, обычаев.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953125"/>
          </a:xfrm>
        </p:spPr>
        <p:txBody>
          <a:bodyPr rtlCol="0">
            <a:normAutofit fontScale="55000" lnSpcReduction="20000"/>
          </a:bodyPr>
          <a:lstStyle/>
          <a:p>
            <a:pPr marL="514350" indent="-51435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800" b="1" dirty="0" smtClean="0">
                <a:latin typeface="Times New Roman" pitchFamily="18" charset="0"/>
                <a:cs typeface="Times New Roman" pitchFamily="18" charset="0"/>
              </a:rPr>
              <a:t>3. Воспитание любви к родной школе, отчему краю.</a:t>
            </a:r>
          </a:p>
          <a:p>
            <a:pPr marL="514350" indent="-51435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800" b="1" dirty="0" smtClean="0">
                <a:latin typeface="Times New Roman" pitchFamily="18" charset="0"/>
                <a:cs typeface="Times New Roman" pitchFamily="18" charset="0"/>
              </a:rPr>
              <a:t>4. Формирование гражданского самосознания, ответственности за судьбу малой родины.</a:t>
            </a:r>
          </a:p>
          <a:p>
            <a:pPr marL="514350" indent="-51435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800" b="1" dirty="0" smtClean="0">
                <a:latin typeface="Times New Roman" pitchFamily="18" charset="0"/>
                <a:cs typeface="Times New Roman" pitchFamily="18" charset="0"/>
              </a:rPr>
              <a:t>5. Развитие </a:t>
            </a:r>
            <a:r>
              <a:rPr lang="ru-RU" sz="5800" b="1" dirty="0" err="1" smtClean="0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5800" b="1" dirty="0" smtClean="0">
                <a:latin typeface="Times New Roman" pitchFamily="18" charset="0"/>
                <a:cs typeface="Times New Roman" pitchFamily="18" charset="0"/>
              </a:rPr>
              <a:t> – исследовательских навыков в процессе работы.</a:t>
            </a:r>
          </a:p>
          <a:p>
            <a:pPr marL="514350" indent="-51435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800" b="1" dirty="0" smtClean="0">
                <a:latin typeface="Times New Roman" pitchFamily="18" charset="0"/>
                <a:cs typeface="Times New Roman" pitchFamily="18" charset="0"/>
              </a:rPr>
              <a:t>6. Участие в формировании, обеспечении сохранности и рациональном использовании музейного фонда.</a:t>
            </a:r>
          </a:p>
          <a:p>
            <a:pPr marL="514350" indent="-51435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800" b="1" dirty="0" smtClean="0">
                <a:latin typeface="Times New Roman" pitchFamily="18" charset="0"/>
                <a:cs typeface="Times New Roman" pitchFamily="18" charset="0"/>
              </a:rPr>
              <a:t>7. Проведение культурно – просветительной работы среди учащихся и населения.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2339752" y="0"/>
            <a:ext cx="4677777" cy="6237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фото\17-18\декабрь\20171221_1237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569668">
            <a:off x="622006" y="487340"/>
            <a:ext cx="1984581" cy="1488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 bwMode="auto">
          <a:xfrm rot="19275351">
            <a:off x="426921" y="2590109"/>
            <a:ext cx="1984581" cy="1488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 bwMode="auto">
          <a:xfrm rot="1569668">
            <a:off x="333975" y="4922096"/>
            <a:ext cx="1984581" cy="1488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 bwMode="auto">
          <a:xfrm rot="19530238">
            <a:off x="6912410" y="4934922"/>
            <a:ext cx="1984581" cy="1323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tretch>
            <a:fillRect/>
          </a:stretch>
        </p:blipFill>
        <p:spPr bwMode="auto">
          <a:xfrm rot="19526752">
            <a:off x="7123317" y="722430"/>
            <a:ext cx="1984581" cy="1323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/>
            </a:extLst>
          </a:blip>
          <a:stretch>
            <a:fillRect/>
          </a:stretch>
        </p:blipFill>
        <p:spPr bwMode="auto">
          <a:xfrm rot="1569668">
            <a:off x="6932947" y="2711143"/>
            <a:ext cx="1984581" cy="1488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785813" y="571500"/>
            <a:ext cx="7643812" cy="1143000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ФОРМЫ РАБОТЫ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Экскурсионная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Сбор, систематизация, оформление материала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Проведение мероприятий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Встречи с детьми войны, ветеранами труда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Пополнение существующих материалов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4868863"/>
            <a:ext cx="8102600" cy="1368425"/>
          </a:xfrm>
        </p:spPr>
        <p:txBody>
          <a:bodyPr rtlCol="0">
            <a:normAutofit fontScale="85000" lnSpcReduction="20000"/>
          </a:bodyPr>
          <a:lstStyle/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-284 - музейных предмета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   -141 – подлинный экспонат</a:t>
            </a:r>
            <a:endParaRPr lang="ru-RU" sz="52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1691680" y="116632"/>
            <a:ext cx="6362161" cy="4771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171</Words>
  <Application>Microsoft Office PowerPoint</Application>
  <PresentationFormat>Экран (4:3)</PresentationFormat>
  <Paragraphs>51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Calibri</vt:lpstr>
      <vt:lpstr>Arial</vt:lpstr>
      <vt:lpstr>Times New Roman</vt:lpstr>
      <vt:lpstr>Batang</vt:lpstr>
      <vt:lpstr>Тема Office</vt:lpstr>
      <vt:lpstr>МУЗЕЙ  КАК КОМПОНЕНТ ВОСПИТАТЕЛЬНОЙ СИСТЕМЫ ШКОЛЫ</vt:lpstr>
      <vt:lpstr> МУЗЕЙ  «ВОЗРОЖДЕНИЕ»  МКОУ «Болтовская СОШ» руководитель школьного музея,  Усова Нина Сергеевна</vt:lpstr>
      <vt:lpstr>         </vt:lpstr>
      <vt:lpstr>Слайд 4</vt:lpstr>
      <vt:lpstr>ЗАДАЧИ:</vt:lpstr>
      <vt:lpstr>Слайд 6</vt:lpstr>
      <vt:lpstr>Слайд 7</vt:lpstr>
      <vt:lpstr> ФОРМЫ РАБОТЫ </vt:lpstr>
      <vt:lpstr>Слайд 9</vt:lpstr>
      <vt:lpstr>           1. ИСТОРИЯ  ШКОЛЫ 2. УГОЛОК БОЕВОЙ СЛАВЫ 3.СЛАВЫ ОТЦОВ ДОСТОЙНЫ 4. ТРУДОВАЯ СЛАВА СЕЛА 5.ПРИРОДА 6. СЕЛЬСКИЙ БЫТ 7. НУМИЗМАТИКА   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  КАК КОМПОНЕНТ ВОСПИТАТЕЛЬНОЙ СИСТЕМЫ ШКОЛЫ</dc:title>
  <dc:creator>Admin</dc:creator>
  <cp:lastModifiedBy>Фимида</cp:lastModifiedBy>
  <cp:revision>45</cp:revision>
  <dcterms:created xsi:type="dcterms:W3CDTF">2018-04-03T05:15:32Z</dcterms:created>
  <dcterms:modified xsi:type="dcterms:W3CDTF">2018-04-04T02:29:19Z</dcterms:modified>
</cp:coreProperties>
</file>