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7553-C983-4FBB-90E6-93C86EED3A21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3DC7-C82D-4050-A7A6-BFD26FE9E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-enjoy.ru/oge_po_informatike_2023_zadanie_10_sistemi_schisleniya/" TargetMode="External"/><Relationship Id="rId2" Type="http://schemas.openxmlformats.org/officeDocument/2006/relationships/hyperlink" Target="https://labs-org.ru/og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75562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«Кейс заданий № 10 по информатике, вызывающие затруднения при подготовки к ОГЭ»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Венгеровская средняя общеобразовательная школа № 2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486916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Князева И.А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609329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Венгерово, 2024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школа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5689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Разбор заданий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https://labs-org.ru/oge/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524255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https://code-enjoy.ru/oge_po_informatike_2023_zadanie_10_sistemi_schisleniya/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292081" cy="39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522920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10СС в 2СС, 8СС, 16СС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392488" cy="14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328498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2СС, 8СС, 16СС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476672"/>
            <a:ext cx="51480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кейс?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289571"/>
            <a:ext cx="6175970" cy="458735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59"/>
            <a:ext cx="9144000" cy="375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 образовании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84776" cy="47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771800" y="4509120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затруднения: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5, 6, 9, 10.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48" y="1556792"/>
            <a:ext cx="9060252" cy="1555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2520280" cy="1737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5712892" cy="260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Яндекс. учебник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77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«Кейс заданий № 10 по информатике, вызывающие затруднения при подготовки к ОГЭ» </vt:lpstr>
      <vt:lpstr>Слайд 2</vt:lpstr>
      <vt:lpstr>Слайд 3</vt:lpstr>
      <vt:lpstr>В образовании </vt:lpstr>
      <vt:lpstr>Слайд 5</vt:lpstr>
      <vt:lpstr>Задания вызывают затруднения: № 3, 5, 6, 9, 10. </vt:lpstr>
      <vt:lpstr>Яндекс. учебник</vt:lpstr>
      <vt:lpstr>Слайд 8</vt:lpstr>
      <vt:lpstr>Слайд 9</vt:lpstr>
      <vt:lpstr>Моя школа</vt:lpstr>
      <vt:lpstr>Слайд 11</vt:lpstr>
      <vt:lpstr>Разбор заданий</vt:lpstr>
      <vt:lpstr>Слайд 13</vt:lpstr>
      <vt:lpstr>Слайд 14</vt:lpstr>
      <vt:lpstr>Слайд 15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«Кейс заданий № 10 по информатике, вызывающие затруднения при подготовки к ОГЭ»</dc:title>
  <dc:creator>админ</dc:creator>
  <cp:lastModifiedBy>админ</cp:lastModifiedBy>
  <cp:revision>16</cp:revision>
  <dcterms:created xsi:type="dcterms:W3CDTF">2024-04-12T14:11:41Z</dcterms:created>
  <dcterms:modified xsi:type="dcterms:W3CDTF">2024-12-01T14:29:11Z</dcterms:modified>
</cp:coreProperties>
</file>