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6" r:id="rId2"/>
    <p:sldId id="257" r:id="rId3"/>
    <p:sldId id="294" r:id="rId4"/>
    <p:sldId id="297" r:id="rId5"/>
    <p:sldId id="258" r:id="rId6"/>
    <p:sldId id="298" r:id="rId7"/>
    <p:sldId id="289" r:id="rId8"/>
    <p:sldId id="292" r:id="rId9"/>
    <p:sldId id="271" r:id="rId10"/>
    <p:sldId id="295" r:id="rId11"/>
    <p:sldId id="27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0C9FDF-D29A-41E0-AF15-D5BD09CD67C7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F98BBF-31C0-4CDD-82CF-24280230A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C9FDF-D29A-41E0-AF15-D5BD09CD67C7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98BBF-31C0-4CDD-82CF-24280230A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C9FDF-D29A-41E0-AF15-D5BD09CD67C7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98BBF-31C0-4CDD-82CF-24280230A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C9FDF-D29A-41E0-AF15-D5BD09CD67C7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98BBF-31C0-4CDD-82CF-24280230A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C9FDF-D29A-41E0-AF15-D5BD09CD67C7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98BBF-31C0-4CDD-82CF-24280230A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C9FDF-D29A-41E0-AF15-D5BD09CD67C7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98BBF-31C0-4CDD-82CF-24280230A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C9FDF-D29A-41E0-AF15-D5BD09CD67C7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98BBF-31C0-4CDD-82CF-24280230A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C9FDF-D29A-41E0-AF15-D5BD09CD67C7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98BBF-31C0-4CDD-82CF-24280230A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C9FDF-D29A-41E0-AF15-D5BD09CD67C7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98BBF-31C0-4CDD-82CF-24280230A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50C9FDF-D29A-41E0-AF15-D5BD09CD67C7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F98BBF-31C0-4CDD-82CF-24280230A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0C9FDF-D29A-41E0-AF15-D5BD09CD67C7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F98BBF-31C0-4CDD-82CF-24280230A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0C9FDF-D29A-41E0-AF15-D5BD09CD67C7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F98BBF-31C0-4CDD-82CF-24280230A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348880"/>
            <a:ext cx="61722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Классный час «Мы – команда?»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284984"/>
            <a:ext cx="6172200" cy="1854678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Лопатина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Юлия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Геннадиевна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г.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Новосибирск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33265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СОШ № 80 г. Новосибирска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ПЕДСОВЕТ 30.08.12\школааа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9271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s\Desktop\2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07427"/>
            <a:ext cx="4038600" cy="227338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700808"/>
            <a:ext cx="4038600" cy="353184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внимание к товарищу по команде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понимание не только слов, но и жестов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согласованность действий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сдержанность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Секреты общения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7704" y="5445224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– команда?</a:t>
            </a:r>
            <a:endParaRPr lang="ru-RU" sz="5400" b="1" dirty="0"/>
          </a:p>
        </p:txBody>
      </p:sp>
      <p:pic>
        <p:nvPicPr>
          <p:cNvPr id="2050" name="Picture 2" descr="C:\Users\vis\Desktop\щенки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116" b="1211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“В одиночку мы – одна капля.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Вместе мы — океан.”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vis\Desktop\yemblemy-kartinki-dlya-detey-115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71612"/>
            <a:ext cx="571504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7704" y="5445224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– команда?</a:t>
            </a:r>
            <a:endParaRPr lang="ru-RU" sz="5400" b="1" dirty="0"/>
          </a:p>
        </p:txBody>
      </p:sp>
      <p:pic>
        <p:nvPicPr>
          <p:cNvPr id="2050" name="Picture 2" descr="C:\Users\vis\Desktop\щенки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116" b="1211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324036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Сплоченность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Дружба 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Целеустремленность 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Ответственность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Качества участников команды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19302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Команда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 группа единомышленников, которые связаны одной целью и общими интересами. </a:t>
            </a:r>
            <a:endParaRPr lang="ru-RU" sz="3600" dirty="0"/>
          </a:p>
        </p:txBody>
      </p:sp>
      <p:pic>
        <p:nvPicPr>
          <p:cNvPr id="6" name="Picture 2" descr="C:\Users\vis\Desktop\398c8c7a-c700-4e99-aa90-eb496a004e0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32124" y="1463358"/>
            <a:ext cx="2244852" cy="2194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is\Desktop\Ве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632848" cy="48318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Старик и сыновья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4149080"/>
            <a:ext cx="9036496" cy="216024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работы в команде</a:t>
            </a: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Первое правило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умей слушать и понимать других.</a:t>
            </a: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Второе правило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не перебивай.</a:t>
            </a: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Третье правило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дай возможность высказать свое мнение каждому.</a:t>
            </a: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Четвертое правило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–умей договариваться и приходить к общему мнению.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C:\Users\vis\Desktop\rotat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99792" y="18864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35292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\Desktop\lomo_18_5982_oboi_bolshoj_adronnyj_kollajder_1152x8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Большой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андронный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коллайдер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ускоритель заряженных частиц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8641"/>
            <a:ext cx="4452200" cy="2808311"/>
          </a:xfrm>
          <a:prstGeom prst="rect">
            <a:avLst/>
          </a:prstGeom>
          <a:noFill/>
        </p:spPr>
      </p:pic>
      <p:pic>
        <p:nvPicPr>
          <p:cNvPr id="5123" name="Picture 3" descr="C:\Users\user\Desktop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5969" y="182396"/>
            <a:ext cx="4026511" cy="2742548"/>
          </a:xfrm>
          <a:prstGeom prst="rect">
            <a:avLst/>
          </a:prstGeom>
          <a:noFill/>
        </p:spPr>
      </p:pic>
      <p:pic>
        <p:nvPicPr>
          <p:cNvPr id="5124" name="Picture 4" descr="C:\Users\user\Desktop\inx960x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6"/>
            <a:ext cx="4614702" cy="3279847"/>
          </a:xfrm>
          <a:prstGeom prst="rect">
            <a:avLst/>
          </a:prstGeom>
          <a:noFill/>
        </p:spPr>
      </p:pic>
      <p:pic>
        <p:nvPicPr>
          <p:cNvPr id="5125" name="Picture 5" descr="C:\Users\user\Desktop\7ch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5435" y="3284984"/>
            <a:ext cx="4039053" cy="3243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125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Классный час «Мы – команда?»</vt:lpstr>
      <vt:lpstr>Слайд 2</vt:lpstr>
      <vt:lpstr>Качества участников команды</vt:lpstr>
      <vt:lpstr>Слайд 4</vt:lpstr>
      <vt:lpstr> Старик и сыновья</vt:lpstr>
      <vt:lpstr>Слайд 6</vt:lpstr>
      <vt:lpstr>Слайд 7</vt:lpstr>
      <vt:lpstr>Большой андронный коллайдер – ускоритель заряженных частиц </vt:lpstr>
      <vt:lpstr>Слайд 9</vt:lpstr>
      <vt:lpstr>Секреты общения</vt:lpstr>
      <vt:lpstr>Слайд 11</vt:lpstr>
      <vt:lpstr>“В одиночку мы – одна капля.  Вместе мы — океан.”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лопатин</dc:creator>
  <cp:lastModifiedBy>лопатин</cp:lastModifiedBy>
  <cp:revision>73</cp:revision>
  <dcterms:created xsi:type="dcterms:W3CDTF">2017-11-22T15:16:55Z</dcterms:created>
  <dcterms:modified xsi:type="dcterms:W3CDTF">2018-03-30T12:12:55Z</dcterms:modified>
</cp:coreProperties>
</file>