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6" r:id="rId4"/>
    <p:sldId id="294" r:id="rId5"/>
    <p:sldId id="295" r:id="rId6"/>
    <p:sldId id="277" r:id="rId7"/>
    <p:sldId id="279" r:id="rId8"/>
    <p:sldId id="280" r:id="rId9"/>
    <p:sldId id="283" r:id="rId10"/>
    <p:sldId id="267" r:id="rId11"/>
    <p:sldId id="284" r:id="rId12"/>
    <p:sldId id="282" r:id="rId13"/>
    <p:sldId id="269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8956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Проект мастерской общения «</a:t>
            </a:r>
            <a:r>
              <a:rPr lang="ru-RU" sz="4800" i="1" dirty="0" err="1" smtClean="0">
                <a:solidFill>
                  <a:srgbClr val="FF0000"/>
                </a:solidFill>
              </a:rPr>
              <a:t>КлубОК</a:t>
            </a:r>
            <a:r>
              <a:rPr lang="ru-RU" sz="4800" i="1" dirty="0" smtClean="0">
                <a:solidFill>
                  <a:srgbClr val="FF0000"/>
                </a:solidFill>
              </a:rPr>
              <a:t>!»</a:t>
            </a: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МКОУ С(К)ШИ № 116 г. Новосибирска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2015-2016 учебный год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Творческая работа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«Посмотри-ка! Посмотри!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Прилетели снегири!»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1\Desktop\Проект КлубОК!\Фото раб Снегири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1607"/>
            <a:ext cx="4038600" cy="26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Диплом победителей Всероссийского </a:t>
            </a:r>
            <a:r>
              <a:rPr lang="ru-RU" i="1" dirty="0" err="1" smtClean="0">
                <a:solidFill>
                  <a:srgbClr val="FF0000"/>
                </a:solidFill>
              </a:rPr>
              <a:t>интернет-конкурса</a:t>
            </a:r>
            <a:r>
              <a:rPr lang="ru-RU" i="1" dirty="0" smtClean="0">
                <a:solidFill>
                  <a:srgbClr val="FF0000"/>
                </a:solidFill>
              </a:rPr>
              <a:t> «Чудесный лик зимы»; </a:t>
            </a:r>
            <a:r>
              <a:rPr lang="en-US" i="1" dirty="0" smtClean="0">
                <a:solidFill>
                  <a:srgbClr val="FF0000"/>
                </a:solidFill>
              </a:rPr>
              <a:t>I </a:t>
            </a:r>
            <a:r>
              <a:rPr lang="ru-RU" i="1" dirty="0" smtClean="0">
                <a:solidFill>
                  <a:srgbClr val="FF0000"/>
                </a:solidFill>
              </a:rPr>
              <a:t>место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Творческая работа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«А ёлка новогодняя в гости к нам пришла...»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4495800" cy="391636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Диплом </a:t>
            </a:r>
            <a:r>
              <a:rPr lang="ru-RU" i="1" dirty="0" smtClean="0">
                <a:solidFill>
                  <a:srgbClr val="FF0000"/>
                </a:solidFill>
              </a:rPr>
              <a:t>победителей </a:t>
            </a:r>
            <a:r>
              <a:rPr lang="ru-RU" i="1" dirty="0" smtClean="0">
                <a:solidFill>
                  <a:srgbClr val="FF0000"/>
                </a:solidFill>
              </a:rPr>
              <a:t>Всероссийского творческого конкурса «</a:t>
            </a:r>
            <a:r>
              <a:rPr lang="ru-RU" i="1" dirty="0" smtClean="0">
                <a:solidFill>
                  <a:srgbClr val="FF0000"/>
                </a:solidFill>
              </a:rPr>
              <a:t>Новогодние небылицы»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II</a:t>
            </a:r>
            <a:r>
              <a:rPr lang="ru-RU" i="1" dirty="0" smtClean="0">
                <a:solidFill>
                  <a:srgbClr val="FF0000"/>
                </a:solidFill>
              </a:rPr>
              <a:t> место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1\Desktop\Проект КлубОК!\Фото раб Ёлочка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1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Творческая работа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«Сегодня мамин праздник!»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</a:t>
            </a:r>
            <a:r>
              <a:rPr lang="ru-RU" sz="3200" i="1" dirty="0" smtClean="0">
                <a:solidFill>
                  <a:srgbClr val="FF0000"/>
                </a:solidFill>
              </a:rPr>
              <a:t>Диплом победителей </a:t>
            </a:r>
            <a:r>
              <a:rPr lang="ru-RU" sz="3200" i="1" dirty="0" smtClean="0">
                <a:solidFill>
                  <a:srgbClr val="FF0000"/>
                </a:solidFill>
              </a:rPr>
              <a:t>Международного творческого конкурса </a:t>
            </a:r>
            <a:r>
              <a:rPr lang="ru-RU" sz="3200" i="1" dirty="0" smtClean="0">
                <a:solidFill>
                  <a:srgbClr val="FF0000"/>
                </a:solidFill>
              </a:rPr>
              <a:t>«8 марта – женский день</a:t>
            </a:r>
            <a:r>
              <a:rPr lang="ru-RU" sz="3200" i="1" dirty="0" smtClean="0">
                <a:solidFill>
                  <a:srgbClr val="FF0000"/>
                </a:solidFill>
              </a:rPr>
              <a:t>»;</a:t>
            </a:r>
          </a:p>
          <a:p>
            <a:pPr algn="ctr">
              <a:buNone/>
            </a:pPr>
            <a:r>
              <a:rPr lang="en-US" sz="3200" i="1" dirty="0" smtClean="0">
                <a:solidFill>
                  <a:srgbClr val="FF0000"/>
                </a:solidFill>
              </a:rPr>
              <a:t>I </a:t>
            </a:r>
            <a:r>
              <a:rPr lang="ru-RU" sz="3200" i="1" dirty="0" smtClean="0">
                <a:solidFill>
                  <a:srgbClr val="FF0000"/>
                </a:solidFill>
              </a:rPr>
              <a:t>место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4" descr="C:\Users\1\Desktop\Проект КлубОК!\Фото раб 8 марта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Мастера проекта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Уч\Desktop\WP_20160309_14_06_07_Pro.jpg"/>
          <p:cNvPicPr>
            <a:picLocks noGrp="1"/>
          </p:cNvPicPr>
          <p:nvPr>
            <p:ph idx="1"/>
          </p:nvPr>
        </p:nvPicPr>
        <p:blipFill>
          <a:blip r:embed="rId2" cstate="print"/>
          <a:srcRect t="13339" b="5862"/>
          <a:stretch>
            <a:fillRect/>
          </a:stretch>
        </p:blipFill>
        <p:spPr bwMode="auto">
          <a:xfrm>
            <a:off x="2743200" y="1066800"/>
            <a:ext cx="3581399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До встречи в новом проекте!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«</a:t>
            </a:r>
            <a:r>
              <a:rPr lang="ru-RU" sz="4000" i="1" dirty="0" err="1" smtClean="0">
                <a:solidFill>
                  <a:srgbClr val="FF0000"/>
                </a:solidFill>
              </a:rPr>
              <a:t>КлубОК</a:t>
            </a:r>
            <a:r>
              <a:rPr lang="ru-RU" sz="4000" i="1" dirty="0" smtClean="0">
                <a:solidFill>
                  <a:srgbClr val="FF0000"/>
                </a:solidFill>
              </a:rPr>
              <a:t>!</a:t>
            </a:r>
            <a:r>
              <a:rPr lang="ru-RU" sz="4000" i="1" dirty="0" smtClean="0">
                <a:solidFill>
                  <a:srgbClr val="FF0000"/>
                </a:solidFill>
              </a:rPr>
              <a:t>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F:\Педагогическая копилка\Из жизни воспитанников интерната\20150915_1606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«</a:t>
            </a:r>
            <a:r>
              <a:rPr lang="ru-RU" sz="4000" i="1" dirty="0" err="1" smtClean="0">
                <a:solidFill>
                  <a:srgbClr val="FF0000"/>
                </a:solidFill>
              </a:rPr>
              <a:t>КлубОК</a:t>
            </a:r>
            <a:r>
              <a:rPr lang="ru-RU" sz="4000" i="1" dirty="0" smtClean="0">
                <a:solidFill>
                  <a:srgbClr val="FF0000"/>
                </a:solidFill>
              </a:rPr>
              <a:t>!</a:t>
            </a:r>
            <a:r>
              <a:rPr lang="ru-RU" sz="4000" i="1" dirty="0" smtClean="0">
                <a:solidFill>
                  <a:srgbClr val="FF0000"/>
                </a:solidFill>
              </a:rPr>
              <a:t>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F:\Педагогическая копилка\Из жизни воспитанников интерната\20150915_1607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«</a:t>
            </a:r>
            <a:r>
              <a:rPr lang="ru-RU" sz="4000" i="1" dirty="0" err="1" smtClean="0">
                <a:solidFill>
                  <a:srgbClr val="FF0000"/>
                </a:solidFill>
              </a:rPr>
              <a:t>КлубОК</a:t>
            </a:r>
            <a:r>
              <a:rPr lang="ru-RU" sz="4000" i="1" dirty="0" smtClean="0">
                <a:solidFill>
                  <a:srgbClr val="FF0000"/>
                </a:solidFill>
              </a:rPr>
              <a:t>!</a:t>
            </a:r>
            <a:r>
              <a:rPr lang="ru-RU" sz="4000" i="1" dirty="0" smtClean="0">
                <a:solidFill>
                  <a:srgbClr val="FF0000"/>
                </a:solidFill>
              </a:rPr>
              <a:t>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«</a:t>
            </a:r>
            <a:r>
              <a:rPr lang="ru-RU" sz="4000" i="1" dirty="0" err="1" smtClean="0">
                <a:solidFill>
                  <a:srgbClr val="FF0000"/>
                </a:solidFill>
              </a:rPr>
              <a:t>КлубОК</a:t>
            </a:r>
            <a:r>
              <a:rPr lang="ru-RU" sz="4000" i="1" dirty="0" smtClean="0">
                <a:solidFill>
                  <a:srgbClr val="FF0000"/>
                </a:solidFill>
              </a:rPr>
              <a:t>!</a:t>
            </a:r>
            <a:r>
              <a:rPr lang="ru-RU" sz="4000" i="1" dirty="0" smtClean="0">
                <a:solidFill>
                  <a:srgbClr val="FF0000"/>
                </a:solidFill>
              </a:rPr>
              <a:t>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Творческая работа «Логотип группы»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C:\Users\1\Desktop\Программа КлубОК!\Фото творческих работ\20151120_1708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Творческая работа «Наша группа»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F:\телефон фото\КлубОК!\Поделки КлубОК\20151120_1709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Творческая работа «Смайлики»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C:\Users\1\Desktop\Проект КлубОК!\Фото раб Смайлик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Творческая работа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«И солнце ярко светит!..»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</a:t>
            </a:r>
            <a:r>
              <a:rPr lang="ru-RU" sz="2600" i="1" dirty="0" smtClean="0">
                <a:solidFill>
                  <a:srgbClr val="FF0000"/>
                </a:solidFill>
              </a:rPr>
              <a:t>Диплом победителей </a:t>
            </a:r>
            <a:r>
              <a:rPr lang="en-US" sz="2600" i="1" dirty="0" smtClean="0">
                <a:solidFill>
                  <a:srgbClr val="FF0000"/>
                </a:solidFill>
              </a:rPr>
              <a:t>XVII </a:t>
            </a:r>
            <a:r>
              <a:rPr lang="ru-RU" sz="2600" i="1" dirty="0" smtClean="0">
                <a:solidFill>
                  <a:srgbClr val="FF0000"/>
                </a:solidFill>
              </a:rPr>
              <a:t> </a:t>
            </a:r>
            <a:r>
              <a:rPr lang="ru-RU" sz="2600" i="1" dirty="0" smtClean="0">
                <a:solidFill>
                  <a:srgbClr val="FF0000"/>
                </a:solidFill>
              </a:rPr>
              <a:t>г</a:t>
            </a:r>
            <a:r>
              <a:rPr lang="ru-RU" sz="2600" i="1" dirty="0" smtClean="0">
                <a:solidFill>
                  <a:srgbClr val="FF0000"/>
                </a:solidFill>
              </a:rPr>
              <a:t>ородской детско-юношеской художественной выставки-конкурса </a:t>
            </a:r>
            <a:r>
              <a:rPr lang="ru-RU" sz="2600" i="1" dirty="0" smtClean="0">
                <a:solidFill>
                  <a:srgbClr val="FF0000"/>
                </a:solidFill>
              </a:rPr>
              <a:t>«Мир без атомных катастроф</a:t>
            </a:r>
            <a:r>
              <a:rPr lang="ru-RU" sz="2600" i="1" dirty="0" smtClean="0">
                <a:solidFill>
                  <a:srgbClr val="FF0000"/>
                </a:solidFill>
              </a:rPr>
              <a:t>»;</a:t>
            </a:r>
          </a:p>
          <a:p>
            <a:pPr algn="ctr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III </a:t>
            </a:r>
            <a:r>
              <a:rPr lang="ru-RU" sz="2600" i="1" dirty="0" smtClean="0">
                <a:solidFill>
                  <a:srgbClr val="FF0000"/>
                </a:solidFill>
              </a:rPr>
              <a:t>место в номинации «Декоративно-прикладное искусство»</a:t>
            </a:r>
            <a:endParaRPr lang="ru-RU" sz="2600" i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6" descr="C:\Users\Уч\AppData\Local\Microsoft\Windows\INetCache\Content.Word\WP_20160309_13_09_12_Pro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5968" r="3748"/>
          <a:stretch>
            <a:fillRect/>
          </a:stretch>
        </p:blipFill>
        <p:spPr bwMode="auto">
          <a:xfrm rot="5400000">
            <a:off x="-151608" y="1948658"/>
            <a:ext cx="525780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118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Проект мастерской общения «КлубОК!» </vt:lpstr>
      <vt:lpstr>«КлубОК!»</vt:lpstr>
      <vt:lpstr>«КлубОК!»</vt:lpstr>
      <vt:lpstr> «КлубОК!»</vt:lpstr>
      <vt:lpstr>«КлубОК!»</vt:lpstr>
      <vt:lpstr>Творческая работа «Логотип группы»</vt:lpstr>
      <vt:lpstr>Творческая работа «Наша группа»</vt:lpstr>
      <vt:lpstr>Творческая работа «Смайлики»</vt:lpstr>
      <vt:lpstr>Творческая работа «И солнце ярко светит!..»</vt:lpstr>
      <vt:lpstr>Творческая работа «Посмотри-ка! Посмотри! Прилетели снегири!»</vt:lpstr>
      <vt:lpstr>Творческая работа «А ёлка новогодняя в гости к нам пришла...»</vt:lpstr>
      <vt:lpstr>Творческая работа «Сегодня мамин праздник!»</vt:lpstr>
      <vt:lpstr>Мастера проекта</vt:lpstr>
      <vt:lpstr>До встречи в новом проекте!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бы я хотел спросить…</dc:title>
  <dc:creator>User</dc:creator>
  <cp:lastModifiedBy>Уч</cp:lastModifiedBy>
  <cp:revision>54</cp:revision>
  <dcterms:created xsi:type="dcterms:W3CDTF">2016-03-30T14:02:06Z</dcterms:created>
  <dcterms:modified xsi:type="dcterms:W3CDTF">2016-06-03T08:11:12Z</dcterms:modified>
</cp:coreProperties>
</file>