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7DA3-2DC3-42C1-8501-24F00C71E28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BCB1-0445-4353-8BF1-3195404BA7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7DA3-2DC3-42C1-8501-24F00C71E28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BCB1-0445-4353-8BF1-3195404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7DA3-2DC3-42C1-8501-24F00C71E28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BCB1-0445-4353-8BF1-3195404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7DA3-2DC3-42C1-8501-24F00C71E28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BCB1-0445-4353-8BF1-3195404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7DA3-2DC3-42C1-8501-24F00C71E28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BCB1-0445-4353-8BF1-3195404BA7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7DA3-2DC3-42C1-8501-24F00C71E28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BCB1-0445-4353-8BF1-3195404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7DA3-2DC3-42C1-8501-24F00C71E28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BCB1-0445-4353-8BF1-3195404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7DA3-2DC3-42C1-8501-24F00C71E28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BCB1-0445-4353-8BF1-3195404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7DA3-2DC3-42C1-8501-24F00C71E28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BCB1-0445-4353-8BF1-3195404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7DA3-2DC3-42C1-8501-24F00C71E28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BCB1-0445-4353-8BF1-3195404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7DA3-2DC3-42C1-8501-24F00C71E28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73BCB1-0445-4353-8BF1-3195404BA73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E27DA3-2DC3-42C1-8501-24F00C71E28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73BCB1-0445-4353-8BF1-3195404BA73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864096"/>
          </a:xfrm>
        </p:spPr>
        <p:txBody>
          <a:bodyPr/>
          <a:lstStyle/>
          <a:p>
            <a:r>
              <a:rPr lang="ru-RU" dirty="0" smtClean="0"/>
              <a:t>Хранители праздника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416824" cy="5040560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Авторы программы заезда выходного дня: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Зав.отделом программ отдыха и оздоровления – Ивлева М.С.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Художественный рук. – Федоров П.М.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600" dirty="0" smtClean="0"/>
              <a:t>ДООЛ им.О.Кошевого</a:t>
            </a:r>
          </a:p>
          <a:p>
            <a:pPr algn="ctr"/>
            <a:r>
              <a:rPr lang="ru-RU" sz="1600" dirty="0" smtClean="0"/>
              <a:t>Новый 2016 год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0CYHyWHjb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133" y="260350"/>
            <a:ext cx="8449733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2Ws50AJs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646" y="260350"/>
            <a:ext cx="8449733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gE0avoIU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133" y="260350"/>
            <a:ext cx="8449733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NXiQgLCmW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012" y="333375"/>
            <a:ext cx="8255000" cy="619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gUYKgrHY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500" y="333375"/>
            <a:ext cx="8255000" cy="619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wYcrUSJE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793" y="333375"/>
            <a:ext cx="4643438" cy="619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fw-D0aUG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7" y="333375"/>
            <a:ext cx="8159751" cy="6119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m6ocuhlWh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852" y="260350"/>
            <a:ext cx="8449733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TYs4e1UrE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704" y="188913"/>
            <a:ext cx="8447616" cy="6335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ekApyhYNu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646" y="260350"/>
            <a:ext cx="8449733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ru-RU" dirty="0" smtClean="0"/>
              <a:t>создание весёлого, праздничного настроения внутри коллектива; </a:t>
            </a:r>
          </a:p>
          <a:p>
            <a:r>
              <a:rPr lang="ru-RU" dirty="0" smtClean="0"/>
              <a:t>разгрузить учащихся после учебного полугодия;</a:t>
            </a:r>
          </a:p>
          <a:p>
            <a:r>
              <a:rPr lang="ru-RU" dirty="0" smtClean="0"/>
              <a:t>создать новогоднее настроение, настроить на праздник;</a:t>
            </a:r>
          </a:p>
          <a:p>
            <a:r>
              <a:rPr lang="ru-RU" dirty="0" smtClean="0"/>
              <a:t>закрепить умение работать в команде;</a:t>
            </a:r>
          </a:p>
          <a:p>
            <a:r>
              <a:rPr lang="ru-RU" dirty="0" smtClean="0"/>
              <a:t>раскрыть творческие способности каждого ребенка;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Dbn_Ygq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329" y="260350"/>
            <a:ext cx="8352367" cy="626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xuFGv5JOH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825" y="946273"/>
            <a:ext cx="8713788" cy="4892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WM9ohWkb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350"/>
            <a:ext cx="7992888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84792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Ключевые мероприятия: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«Эльфы, что вы натворили?».</a:t>
            </a:r>
          </a:p>
          <a:p>
            <a:pPr algn="ctr"/>
            <a:r>
              <a:rPr lang="ru-RU" dirty="0" smtClean="0"/>
              <a:t>Зимние забавы.</a:t>
            </a:r>
          </a:p>
          <a:p>
            <a:pPr algn="ctr"/>
            <a:r>
              <a:rPr lang="ru-RU" dirty="0" smtClean="0"/>
              <a:t>Новогодняя мастерская.</a:t>
            </a:r>
          </a:p>
          <a:p>
            <a:pPr algn="ctr"/>
            <a:r>
              <a:rPr lang="ru-RU" dirty="0" smtClean="0"/>
              <a:t>«Контрольная закупка». </a:t>
            </a:r>
          </a:p>
          <a:p>
            <a:pPr algn="ctr"/>
            <a:r>
              <a:rPr lang="ru-RU" dirty="0" smtClean="0"/>
              <a:t>«Дед Мороз доволен?».</a:t>
            </a:r>
          </a:p>
          <a:p>
            <a:pPr algn="ctr"/>
            <a:r>
              <a:rPr lang="ru-RU" dirty="0" smtClean="0"/>
              <a:t>Встреча Нового Года!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Фотоотчет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151199" cy="5363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6600" y="552450"/>
            <a:ext cx="7670800" cy="5753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FwkBdHp2w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852" y="260350"/>
            <a:ext cx="8449733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Ta6xHus0z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825" y="1039353"/>
            <a:ext cx="8642350" cy="4852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601948" cy="6408737"/>
          </a:xfrm>
        </p:spPr>
      </p:pic>
      <p:pic>
        <p:nvPicPr>
          <p:cNvPr id="5" name="Рисунок 4" descr="mFdj5MxB7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0648"/>
            <a:ext cx="4731990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zabLJT9k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048" y="333375"/>
            <a:ext cx="8352367" cy="626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101</Words>
  <Application>Microsoft Office PowerPoint</Application>
  <PresentationFormat>Экран (4:3)</PresentationFormat>
  <Paragraphs>30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Constantia</vt:lpstr>
      <vt:lpstr>Wingdings 2</vt:lpstr>
      <vt:lpstr>Поток</vt:lpstr>
      <vt:lpstr>Хранители праздника</vt:lpstr>
      <vt:lpstr>Цели и задачи:</vt:lpstr>
      <vt:lpstr> </vt:lpstr>
      <vt:lpstr>Фотоотчет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Хранители праздника</dc:title>
  <dc:creator>1234567890</dc:creator>
  <cp:lastModifiedBy>Ольга Костина</cp:lastModifiedBy>
  <cp:revision>1</cp:revision>
  <dcterms:created xsi:type="dcterms:W3CDTF">2016-01-27T07:21:26Z</dcterms:created>
  <dcterms:modified xsi:type="dcterms:W3CDTF">2016-02-11T09:54:16Z</dcterms:modified>
</cp:coreProperties>
</file>