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61" r:id="rId3"/>
    <p:sldId id="258" r:id="rId4"/>
    <p:sldId id="268" r:id="rId5"/>
    <p:sldId id="269" r:id="rId6"/>
    <p:sldId id="270" r:id="rId7"/>
    <p:sldId id="273" r:id="rId8"/>
    <p:sldId id="297" r:id="rId9"/>
    <p:sldId id="274" r:id="rId10"/>
    <p:sldId id="275" r:id="rId11"/>
    <p:sldId id="276" r:id="rId12"/>
    <p:sldId id="280" r:id="rId13"/>
    <p:sldId id="279" r:id="rId14"/>
    <p:sldId id="285" r:id="rId15"/>
    <p:sldId id="286" r:id="rId16"/>
    <p:sldId id="287" r:id="rId17"/>
    <p:sldId id="288" r:id="rId18"/>
    <p:sldId id="289" r:id="rId19"/>
    <p:sldId id="290" r:id="rId20"/>
    <p:sldId id="292" r:id="rId21"/>
    <p:sldId id="291" r:id="rId22"/>
    <p:sldId id="294" r:id="rId23"/>
    <p:sldId id="296" r:id="rId24"/>
    <p:sldId id="295" r:id="rId25"/>
    <p:sldId id="298" r:id="rId26"/>
    <p:sldId id="277" r:id="rId27"/>
    <p:sldId id="299" r:id="rId28"/>
    <p:sldId id="300" r:id="rId29"/>
    <p:sldId id="302" r:id="rId30"/>
    <p:sldId id="301" r:id="rId31"/>
    <p:sldId id="303" r:id="rId32"/>
    <p:sldId id="304" r:id="rId33"/>
    <p:sldId id="305" r:id="rId34"/>
    <p:sldId id="306" r:id="rId35"/>
    <p:sldId id="307" r:id="rId36"/>
    <p:sldId id="309" r:id="rId37"/>
    <p:sldId id="308" r:id="rId38"/>
    <p:sldId id="310" r:id="rId39"/>
    <p:sldId id="311" r:id="rId40"/>
    <p:sldId id="312" r:id="rId41"/>
    <p:sldId id="313" r:id="rId4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57" autoAdjust="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outlineViewPr>
    <p:cViewPr>
      <p:scale>
        <a:sx n="33" d="100"/>
        <a:sy n="33" d="100"/>
      </p:scale>
      <p:origin x="0" y="-642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324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2873B9F-50A0-4622-8B27-9EA7B86E7C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D217B71-78E5-4F1B-8D85-573B8AAD3E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E17C1B6-7065-4228-80E4-4566EE4DA277}" type="datetime1">
              <a:rPr lang="ru-RU" smtClean="0"/>
              <a:t>05.04.2023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2A5D993-102A-4921-A12E-E8E8D0285A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63F94975-3B91-4B9C-9498-7DA766AE14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C10B77D-D561-4A25-8C29-51CAB365A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6429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64545DA-2D95-4805-BF9F-C8F93D5CFAB0}" type="datetime1">
              <a:rPr lang="ru-RU" noProof="0" smtClean="0"/>
              <a:t>05.04.2023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3DCE8F5-1341-475C-BF40-2E24D91E8058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836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811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178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830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945AC3A-7D9B-423E-A2BF-B883C9B2D241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"/>
          <a:stretch/>
        </p:blipFill>
        <p:spPr>
          <a:xfrm>
            <a:off x="7801452" y="1"/>
            <a:ext cx="4389120" cy="667512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524B29-B525-4E47-862B-FD57B403D539}"/>
              </a:ext>
            </a:extLst>
          </p:cNvPr>
          <p:cNvSpPr/>
          <p:nvPr userDrawn="1"/>
        </p:nvSpPr>
        <p:spPr>
          <a:xfrm>
            <a:off x="7804351" y="1"/>
            <a:ext cx="4386221" cy="667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1284" y="1"/>
            <a:ext cx="7815636" cy="6677022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/>
              <a:t>Вставьте или перетащите свое изображение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94C333A-735B-44F8-99E4-E73D8172DE35}"/>
              </a:ext>
            </a:extLst>
          </p:cNvPr>
          <p:cNvSpPr/>
          <p:nvPr userDrawn="1"/>
        </p:nvSpPr>
        <p:spPr>
          <a:xfrm>
            <a:off x="-9856" y="6678000"/>
            <a:ext cx="9405316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C69AA83-848B-4DFD-A644-A5D9CEFF95E3}"/>
              </a:ext>
            </a:extLst>
          </p:cNvPr>
          <p:cNvSpPr/>
          <p:nvPr userDrawn="1"/>
        </p:nvSpPr>
        <p:spPr>
          <a:xfrm>
            <a:off x="7804351" y="6678000"/>
            <a:ext cx="4224295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" bIns="0" rtlCol="0" anchor="b"/>
          <a:lstStyle/>
          <a:p>
            <a:pPr algn="r" rtl="0"/>
            <a:endParaRPr lang="ru-RU" sz="1000" noProof="1">
              <a:latin typeface="Tw Cen MT" panose="020B0602020104020603" pitchFamily="34" charset="0"/>
            </a:endParaRPr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42880EF2-ACF9-4D66-99FF-99CB3F61BE99}"/>
              </a:ext>
            </a:extLst>
          </p:cNvPr>
          <p:cNvSpPr txBox="1">
            <a:spLocks/>
          </p:cNvSpPr>
          <p:nvPr userDrawn="1"/>
        </p:nvSpPr>
        <p:spPr>
          <a:xfrm>
            <a:off x="12030074" y="6678000"/>
            <a:ext cx="161925" cy="14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7200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3392" y="1962149"/>
            <a:ext cx="3759807" cy="1547813"/>
          </a:xfrm>
        </p:spPr>
        <p:txBody>
          <a:bodyPr rtlCol="0" anchor="b"/>
          <a:lstStyle>
            <a:lvl1pPr algn="l">
              <a:lnSpc>
                <a:spcPts val="4000"/>
              </a:lnSpc>
              <a:defRPr sz="48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3391" y="3602038"/>
            <a:ext cx="3756943" cy="722312"/>
          </a:xfrm>
        </p:spPr>
        <p:txBody>
          <a:bodyPr rtlCol="0"/>
          <a:lstStyle>
            <a:lvl1pPr marL="0" indent="0" algn="l">
              <a:buNone/>
              <a:defRPr sz="1600" spc="-15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7" name="Графический объект 11">
            <a:extLst>
              <a:ext uri="{FF2B5EF4-FFF2-40B4-BE49-F238E27FC236}">
                <a16:creationId xmlns:a16="http://schemas.microsoft.com/office/drawing/2014/main" id="{54BAE1D8-3DF8-48CA-92C4-2E2064E4A3C5}"/>
              </a:ext>
            </a:extLst>
          </p:cNvPr>
          <p:cNvSpPr/>
          <p:nvPr userDrawn="1"/>
        </p:nvSpPr>
        <p:spPr>
          <a:xfrm>
            <a:off x="8776606" y="3981146"/>
            <a:ext cx="3413965" cy="2695876"/>
          </a:xfrm>
          <a:custGeom>
            <a:avLst/>
            <a:gdLst>
              <a:gd name="connsiteX0" fmla="*/ 4121944 w 4124325"/>
              <a:gd name="connsiteY0" fmla="*/ 1555076 h 3257550"/>
              <a:gd name="connsiteX1" fmla="*/ 4118134 w 4124325"/>
              <a:gd name="connsiteY1" fmla="*/ 1533169 h 3257550"/>
              <a:gd name="connsiteX2" fmla="*/ 2782729 w 4124325"/>
              <a:gd name="connsiteY2" fmla="*/ 39649 h 3257550"/>
              <a:gd name="connsiteX3" fmla="*/ 2108359 w 4124325"/>
              <a:gd name="connsiteY3" fmla="*/ 2436139 h 3257550"/>
              <a:gd name="connsiteX4" fmla="*/ 1262539 w 4124325"/>
              <a:gd name="connsiteY4" fmla="*/ 1310284 h 3257550"/>
              <a:gd name="connsiteX5" fmla="*/ 717709 w 4124325"/>
              <a:gd name="connsiteY5" fmla="*/ 2358986 h 3257550"/>
              <a:gd name="connsiteX6" fmla="*/ 7144 w 4124325"/>
              <a:gd name="connsiteY6" fmla="*/ 3257194 h 3257550"/>
              <a:gd name="connsiteX7" fmla="*/ 4075271 w 4124325"/>
              <a:gd name="connsiteY7" fmla="*/ 3257194 h 3257550"/>
              <a:gd name="connsiteX8" fmla="*/ 4122896 w 4124325"/>
              <a:gd name="connsiteY8" fmla="*/ 3201949 h 3257550"/>
              <a:gd name="connsiteX9" fmla="*/ 4122896 w 4124325"/>
              <a:gd name="connsiteY9" fmla="*/ 1555076 h 3257550"/>
              <a:gd name="connsiteX0" fmla="*/ 4115752 w 4207192"/>
              <a:gd name="connsiteY0" fmla="*/ 3194805 h 3286245"/>
              <a:gd name="connsiteX1" fmla="*/ 4115752 w 4207192"/>
              <a:gd name="connsiteY1" fmla="*/ 1547932 h 3286245"/>
              <a:gd name="connsiteX2" fmla="*/ 4114800 w 4207192"/>
              <a:gd name="connsiteY2" fmla="*/ 1547932 h 3286245"/>
              <a:gd name="connsiteX3" fmla="*/ 4110990 w 4207192"/>
              <a:gd name="connsiteY3" fmla="*/ 1526025 h 3286245"/>
              <a:gd name="connsiteX4" fmla="*/ 2775585 w 4207192"/>
              <a:gd name="connsiteY4" fmla="*/ 32505 h 3286245"/>
              <a:gd name="connsiteX5" fmla="*/ 2101215 w 4207192"/>
              <a:gd name="connsiteY5" fmla="*/ 2428995 h 3286245"/>
              <a:gd name="connsiteX6" fmla="*/ 1255395 w 4207192"/>
              <a:gd name="connsiteY6" fmla="*/ 1303140 h 3286245"/>
              <a:gd name="connsiteX7" fmla="*/ 710565 w 4207192"/>
              <a:gd name="connsiteY7" fmla="*/ 2351842 h 3286245"/>
              <a:gd name="connsiteX8" fmla="*/ 0 w 4207192"/>
              <a:gd name="connsiteY8" fmla="*/ 3250050 h 3286245"/>
              <a:gd name="connsiteX9" fmla="*/ 4068127 w 4207192"/>
              <a:gd name="connsiteY9" fmla="*/ 3250050 h 3286245"/>
              <a:gd name="connsiteX10" fmla="*/ 4207192 w 4207192"/>
              <a:gd name="connsiteY10" fmla="*/ 3286245 h 3286245"/>
              <a:gd name="connsiteX0" fmla="*/ 4115752 w 4207192"/>
              <a:gd name="connsiteY0" fmla="*/ 3194805 h 3286245"/>
              <a:gd name="connsiteX1" fmla="*/ 4115752 w 4207192"/>
              <a:gd name="connsiteY1" fmla="*/ 1547932 h 3286245"/>
              <a:gd name="connsiteX2" fmla="*/ 4114800 w 4207192"/>
              <a:gd name="connsiteY2" fmla="*/ 1547932 h 3286245"/>
              <a:gd name="connsiteX3" fmla="*/ 4110990 w 4207192"/>
              <a:gd name="connsiteY3" fmla="*/ 1526025 h 3286245"/>
              <a:gd name="connsiteX4" fmla="*/ 2775585 w 4207192"/>
              <a:gd name="connsiteY4" fmla="*/ 32505 h 3286245"/>
              <a:gd name="connsiteX5" fmla="*/ 2101215 w 4207192"/>
              <a:gd name="connsiteY5" fmla="*/ 2428995 h 3286245"/>
              <a:gd name="connsiteX6" fmla="*/ 1255395 w 4207192"/>
              <a:gd name="connsiteY6" fmla="*/ 1303140 h 3286245"/>
              <a:gd name="connsiteX7" fmla="*/ 710565 w 4207192"/>
              <a:gd name="connsiteY7" fmla="*/ 2351842 h 3286245"/>
              <a:gd name="connsiteX8" fmla="*/ 0 w 4207192"/>
              <a:gd name="connsiteY8" fmla="*/ 3250050 h 3286245"/>
              <a:gd name="connsiteX9" fmla="*/ 4207192 w 4207192"/>
              <a:gd name="connsiteY9" fmla="*/ 3286245 h 3286245"/>
              <a:gd name="connsiteX0" fmla="*/ 4115752 w 4115752"/>
              <a:gd name="connsiteY0" fmla="*/ 3194805 h 3250050"/>
              <a:gd name="connsiteX1" fmla="*/ 4115752 w 4115752"/>
              <a:gd name="connsiteY1" fmla="*/ 1547932 h 3250050"/>
              <a:gd name="connsiteX2" fmla="*/ 4114800 w 4115752"/>
              <a:gd name="connsiteY2" fmla="*/ 1547932 h 3250050"/>
              <a:gd name="connsiteX3" fmla="*/ 4110990 w 4115752"/>
              <a:gd name="connsiteY3" fmla="*/ 1526025 h 3250050"/>
              <a:gd name="connsiteX4" fmla="*/ 2775585 w 4115752"/>
              <a:gd name="connsiteY4" fmla="*/ 32505 h 3250050"/>
              <a:gd name="connsiteX5" fmla="*/ 2101215 w 4115752"/>
              <a:gd name="connsiteY5" fmla="*/ 2428995 h 3250050"/>
              <a:gd name="connsiteX6" fmla="*/ 1255395 w 4115752"/>
              <a:gd name="connsiteY6" fmla="*/ 1303140 h 3250050"/>
              <a:gd name="connsiteX7" fmla="*/ 710565 w 4115752"/>
              <a:gd name="connsiteY7" fmla="*/ 2351842 h 3250050"/>
              <a:gd name="connsiteX8" fmla="*/ 0 w 4115752"/>
              <a:gd name="connsiteY8" fmla="*/ 3250050 h 3250050"/>
              <a:gd name="connsiteX0" fmla="*/ 4115752 w 4115752"/>
              <a:gd name="connsiteY0" fmla="*/ 1547932 h 3250050"/>
              <a:gd name="connsiteX1" fmla="*/ 4114800 w 4115752"/>
              <a:gd name="connsiteY1" fmla="*/ 1547932 h 3250050"/>
              <a:gd name="connsiteX2" fmla="*/ 4110990 w 4115752"/>
              <a:gd name="connsiteY2" fmla="*/ 1526025 h 3250050"/>
              <a:gd name="connsiteX3" fmla="*/ 2775585 w 4115752"/>
              <a:gd name="connsiteY3" fmla="*/ 32505 h 3250050"/>
              <a:gd name="connsiteX4" fmla="*/ 2101215 w 4115752"/>
              <a:gd name="connsiteY4" fmla="*/ 2428995 h 3250050"/>
              <a:gd name="connsiteX5" fmla="*/ 1255395 w 4115752"/>
              <a:gd name="connsiteY5" fmla="*/ 1303140 h 3250050"/>
              <a:gd name="connsiteX6" fmla="*/ 710565 w 4115752"/>
              <a:gd name="connsiteY6" fmla="*/ 2351842 h 3250050"/>
              <a:gd name="connsiteX7" fmla="*/ 0 w 4115752"/>
              <a:gd name="connsiteY7" fmla="*/ 3250050 h 325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5752" h="3250050">
                <a:moveTo>
                  <a:pt x="4115752" y="1547932"/>
                </a:moveTo>
                <a:lnTo>
                  <a:pt x="4114800" y="1547932"/>
                </a:lnTo>
                <a:cubicBezTo>
                  <a:pt x="4114800" y="1540312"/>
                  <a:pt x="4113847" y="1532692"/>
                  <a:pt x="4110990" y="1526025"/>
                </a:cubicBezTo>
                <a:cubicBezTo>
                  <a:pt x="4060507" y="1391722"/>
                  <a:pt x="3224212" y="-249435"/>
                  <a:pt x="2775585" y="32505"/>
                </a:cubicBezTo>
                <a:cubicBezTo>
                  <a:pt x="2375535" y="283965"/>
                  <a:pt x="2629852" y="2428995"/>
                  <a:pt x="2101215" y="2428995"/>
                </a:cubicBezTo>
                <a:cubicBezTo>
                  <a:pt x="1784985" y="2428995"/>
                  <a:pt x="1670685" y="1303140"/>
                  <a:pt x="1255395" y="1303140"/>
                </a:cubicBezTo>
                <a:cubicBezTo>
                  <a:pt x="1037272" y="1303140"/>
                  <a:pt x="710565" y="1554600"/>
                  <a:pt x="710565" y="2351842"/>
                </a:cubicBezTo>
                <a:cubicBezTo>
                  <a:pt x="710565" y="3149085"/>
                  <a:pt x="0" y="3250050"/>
                  <a:pt x="0" y="3250050"/>
                </a:cubicBezTo>
              </a:path>
            </a:pathLst>
          </a:custGeom>
          <a:noFill/>
          <a:ln w="9525" cap="flat">
            <a:solidFill>
              <a:schemeClr val="bg1"/>
            </a:solidFill>
            <a:prstDash val="dash"/>
            <a:miter/>
          </a:ln>
        </p:spPr>
        <p:txBody>
          <a:bodyPr rtlCol="0" anchor="ctr"/>
          <a:lstStyle/>
          <a:p>
            <a:pPr rtl="0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74E860F-437F-442E-898C-244A0DD5D765}"/>
              </a:ext>
            </a:extLst>
          </p:cNvPr>
          <p:cNvSpPr/>
          <p:nvPr userDrawn="1"/>
        </p:nvSpPr>
        <p:spPr>
          <a:xfrm>
            <a:off x="-9856" y="6822000"/>
            <a:ext cx="12201856" cy="36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chemeClr val="bg1">
                  <a:lumMod val="85000"/>
                </a:schemeClr>
              </a:gs>
              <a:gs pos="100000">
                <a:schemeClr val="accent1"/>
              </a:gs>
              <a:gs pos="68000">
                <a:schemeClr val="tx1">
                  <a:lumMod val="85000"/>
                  <a:lumOff val="1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6" name="Подзаголовок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11471275" cy="360362"/>
          </a:xfrm>
        </p:spPr>
        <p:txBody>
          <a:bodyPr rtlCol="0"/>
          <a:lstStyle>
            <a:lvl1pPr marL="0" indent="0">
              <a:buNone/>
              <a:defRPr sz="2100"/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3" name="Левый столбец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5580000" cy="450000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Правый столбец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3200" y="1620000"/>
            <a:ext cx="5580000" cy="450000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FF9123-1F0C-4BD2-8233-FEE5B2A466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1E8981-59A6-4480-80A6-5619C22017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8" name="Подзаголовок">
            <a:extLst>
              <a:ext uri="{FF2B5EF4-FFF2-40B4-BE49-F238E27FC236}">
                <a16:creationId xmlns:a16="http://schemas.microsoft.com/office/drawing/2014/main" id="{5302A3D4-CF60-41AF-924C-B30D3FD997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11471275" cy="360362"/>
          </a:xfrm>
        </p:spPr>
        <p:txBody>
          <a:bodyPr rtlCol="0"/>
          <a:lstStyle>
            <a:lvl1pPr marL="0" indent="0">
              <a:buNone/>
              <a:defRPr sz="2100"/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E0E8FCF-8FC7-49D2-9516-7662294E35B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6208B4-CFD5-4FAE-9519-74EFAC0B03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AED074E-AB07-44D1-8B4E-189EAEF798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801D44B-9877-40D1-B788-EE3BFD57C5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B83C35-D975-48B4-8E79-AB7A1A80D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99832" cy="667512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D7E187E-6082-49C3-B795-CC4321FE39F8}"/>
              </a:ext>
            </a:extLst>
          </p:cNvPr>
          <p:cNvSpPr/>
          <p:nvPr userDrawn="1"/>
        </p:nvSpPr>
        <p:spPr>
          <a:xfrm>
            <a:off x="6671" y="0"/>
            <a:ext cx="7802524" cy="667764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8FBFF6A8-5ABD-4191-81E4-C9F86380A5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01097" y="1"/>
            <a:ext cx="4389475" cy="6677644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изображение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E27D1E-1708-4D17-AB85-058EE0C347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gradFill>
            <a:gsLst>
              <a:gs pos="82000">
                <a:schemeClr val="tx1">
                  <a:lumMod val="85000"/>
                  <a:lumOff val="15000"/>
                </a:schemeClr>
              </a:gs>
              <a:gs pos="100000">
                <a:schemeClr val="tx1"/>
              </a:gs>
            </a:gsLst>
          </a:gra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9529A18-E6EB-4081-B804-B2FCF5287D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94400" y="6678000"/>
            <a:ext cx="597600" cy="144000"/>
          </a:xfrm>
        </p:spPr>
        <p:txBody>
          <a:bodyPr rtlCol="0"/>
          <a:lstStyle/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6A78464-8D00-4B94-90C7-90F1B54C8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834" y="2481141"/>
            <a:ext cx="3759807" cy="1547813"/>
          </a:xfrm>
        </p:spPr>
        <p:txBody>
          <a:bodyPr rtlCol="0" anchor="b"/>
          <a:lstStyle>
            <a:lvl1pPr algn="l">
              <a:lnSpc>
                <a:spcPts val="4000"/>
              </a:lnSpc>
              <a:defRPr sz="48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3CDBDF0B-F377-47FD-9DA1-C3BDA7C1D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3833" y="4220102"/>
            <a:ext cx="3756943" cy="722312"/>
          </a:xfrm>
        </p:spPr>
        <p:txBody>
          <a:bodyPr rtlCol="0"/>
          <a:lstStyle>
            <a:lvl1pPr marL="0" indent="0" algn="l">
              <a:buNone/>
              <a:defRPr sz="1600" spc="-15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18" name="Графический объект 15">
            <a:extLst>
              <a:ext uri="{FF2B5EF4-FFF2-40B4-BE49-F238E27FC236}">
                <a16:creationId xmlns:a16="http://schemas.microsoft.com/office/drawing/2014/main" id="{F50292C9-54F6-4F7B-A885-34CE1E3B0351}"/>
              </a:ext>
            </a:extLst>
          </p:cNvPr>
          <p:cNvSpPr/>
          <p:nvPr/>
        </p:nvSpPr>
        <p:spPr>
          <a:xfrm flipH="1">
            <a:off x="-1428" y="4123811"/>
            <a:ext cx="6027420" cy="2599249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034564 w 6505575"/>
              <a:gd name="connsiteY11" fmla="*/ 69886 h 2609850"/>
              <a:gd name="connsiteX12" fmla="*/ 6507004 w 6505575"/>
              <a:gd name="connsiteY12" fmla="*/ 1395766 h 2609850"/>
              <a:gd name="connsiteX13" fmla="*/ 6507004 w 6505575"/>
              <a:gd name="connsiteY13" fmla="*/ 2605441 h 2609850"/>
              <a:gd name="connsiteX14" fmla="*/ 7144 w 6505575"/>
              <a:gd name="connsiteY14" fmla="*/ 2605441 h 2609850"/>
              <a:gd name="connsiteX0" fmla="*/ 6499860 w 6591300"/>
              <a:gd name="connsiteY0" fmla="*/ 1388622 h 2599249"/>
              <a:gd name="connsiteX1" fmla="*/ 6499860 w 6591300"/>
              <a:gd name="connsiteY1" fmla="*/ 2598297 h 2599249"/>
              <a:gd name="connsiteX2" fmla="*/ 0 w 6591300"/>
              <a:gd name="connsiteY2" fmla="*/ 2598297 h 2599249"/>
              <a:gd name="connsiteX3" fmla="*/ 0 w 6591300"/>
              <a:gd name="connsiteY3" fmla="*/ 2599249 h 2599249"/>
              <a:gd name="connsiteX4" fmla="*/ 874395 w 6591300"/>
              <a:gd name="connsiteY4" fmla="*/ 2055372 h 2599249"/>
              <a:gd name="connsiteX5" fmla="*/ 1470660 w 6591300"/>
              <a:gd name="connsiteY5" fmla="*/ 2049657 h 2599249"/>
              <a:gd name="connsiteX6" fmla="*/ 1562100 w 6591300"/>
              <a:gd name="connsiteY6" fmla="*/ 2104902 h 2599249"/>
              <a:gd name="connsiteX7" fmla="*/ 2532697 w 6591300"/>
              <a:gd name="connsiteY7" fmla="*/ 2077279 h 2599249"/>
              <a:gd name="connsiteX8" fmla="*/ 3231832 w 6591300"/>
              <a:gd name="connsiteY8" fmla="*/ 1603887 h 2599249"/>
              <a:gd name="connsiteX9" fmla="*/ 3635692 w 6591300"/>
              <a:gd name="connsiteY9" fmla="*/ 1582932 h 2599249"/>
              <a:gd name="connsiteX10" fmla="*/ 3956685 w 6591300"/>
              <a:gd name="connsiteY10" fmla="*/ 1755334 h 2599249"/>
              <a:gd name="connsiteX11" fmla="*/ 4855845 w 6591300"/>
              <a:gd name="connsiteY11" fmla="*/ 1448629 h 2599249"/>
              <a:gd name="connsiteX12" fmla="*/ 5099685 w 6591300"/>
              <a:gd name="connsiteY12" fmla="*/ 727587 h 2599249"/>
              <a:gd name="connsiteX13" fmla="*/ 6027420 w 6591300"/>
              <a:gd name="connsiteY13" fmla="*/ 62742 h 2599249"/>
              <a:gd name="connsiteX14" fmla="*/ 6027420 w 6591300"/>
              <a:gd name="connsiteY14" fmla="*/ 62742 h 2599249"/>
              <a:gd name="connsiteX15" fmla="*/ 6591300 w 6591300"/>
              <a:gd name="connsiteY15" fmla="*/ 1480062 h 2599249"/>
              <a:gd name="connsiteX0" fmla="*/ 6499860 w 6591300"/>
              <a:gd name="connsiteY0" fmla="*/ 2598297 h 2599249"/>
              <a:gd name="connsiteX1" fmla="*/ 0 w 6591300"/>
              <a:gd name="connsiteY1" fmla="*/ 2598297 h 2599249"/>
              <a:gd name="connsiteX2" fmla="*/ 0 w 6591300"/>
              <a:gd name="connsiteY2" fmla="*/ 2599249 h 2599249"/>
              <a:gd name="connsiteX3" fmla="*/ 874395 w 6591300"/>
              <a:gd name="connsiteY3" fmla="*/ 2055372 h 2599249"/>
              <a:gd name="connsiteX4" fmla="*/ 1470660 w 6591300"/>
              <a:gd name="connsiteY4" fmla="*/ 2049657 h 2599249"/>
              <a:gd name="connsiteX5" fmla="*/ 1562100 w 6591300"/>
              <a:gd name="connsiteY5" fmla="*/ 2104902 h 2599249"/>
              <a:gd name="connsiteX6" fmla="*/ 2532697 w 6591300"/>
              <a:gd name="connsiteY6" fmla="*/ 2077279 h 2599249"/>
              <a:gd name="connsiteX7" fmla="*/ 3231832 w 6591300"/>
              <a:gd name="connsiteY7" fmla="*/ 1603887 h 2599249"/>
              <a:gd name="connsiteX8" fmla="*/ 3635692 w 6591300"/>
              <a:gd name="connsiteY8" fmla="*/ 1582932 h 2599249"/>
              <a:gd name="connsiteX9" fmla="*/ 3956685 w 6591300"/>
              <a:gd name="connsiteY9" fmla="*/ 1755334 h 2599249"/>
              <a:gd name="connsiteX10" fmla="*/ 4855845 w 6591300"/>
              <a:gd name="connsiteY10" fmla="*/ 1448629 h 2599249"/>
              <a:gd name="connsiteX11" fmla="*/ 5099685 w 6591300"/>
              <a:gd name="connsiteY11" fmla="*/ 727587 h 2599249"/>
              <a:gd name="connsiteX12" fmla="*/ 6027420 w 6591300"/>
              <a:gd name="connsiteY12" fmla="*/ 62742 h 2599249"/>
              <a:gd name="connsiteX13" fmla="*/ 6027420 w 6591300"/>
              <a:gd name="connsiteY13" fmla="*/ 62742 h 2599249"/>
              <a:gd name="connsiteX14" fmla="*/ 6591300 w 6591300"/>
              <a:gd name="connsiteY14" fmla="*/ 1480062 h 2599249"/>
              <a:gd name="connsiteX0" fmla="*/ 0 w 6591300"/>
              <a:gd name="connsiteY0" fmla="*/ 2598297 h 2599249"/>
              <a:gd name="connsiteX1" fmla="*/ 0 w 6591300"/>
              <a:gd name="connsiteY1" fmla="*/ 2599249 h 2599249"/>
              <a:gd name="connsiteX2" fmla="*/ 874395 w 6591300"/>
              <a:gd name="connsiteY2" fmla="*/ 2055372 h 2599249"/>
              <a:gd name="connsiteX3" fmla="*/ 1470660 w 6591300"/>
              <a:gd name="connsiteY3" fmla="*/ 2049657 h 2599249"/>
              <a:gd name="connsiteX4" fmla="*/ 1562100 w 6591300"/>
              <a:gd name="connsiteY4" fmla="*/ 2104902 h 2599249"/>
              <a:gd name="connsiteX5" fmla="*/ 2532697 w 6591300"/>
              <a:gd name="connsiteY5" fmla="*/ 2077279 h 2599249"/>
              <a:gd name="connsiteX6" fmla="*/ 3231832 w 6591300"/>
              <a:gd name="connsiteY6" fmla="*/ 1603887 h 2599249"/>
              <a:gd name="connsiteX7" fmla="*/ 3635692 w 6591300"/>
              <a:gd name="connsiteY7" fmla="*/ 1582932 h 2599249"/>
              <a:gd name="connsiteX8" fmla="*/ 3956685 w 6591300"/>
              <a:gd name="connsiteY8" fmla="*/ 1755334 h 2599249"/>
              <a:gd name="connsiteX9" fmla="*/ 4855845 w 6591300"/>
              <a:gd name="connsiteY9" fmla="*/ 1448629 h 2599249"/>
              <a:gd name="connsiteX10" fmla="*/ 5099685 w 6591300"/>
              <a:gd name="connsiteY10" fmla="*/ 727587 h 2599249"/>
              <a:gd name="connsiteX11" fmla="*/ 6027420 w 6591300"/>
              <a:gd name="connsiteY11" fmla="*/ 62742 h 2599249"/>
              <a:gd name="connsiteX12" fmla="*/ 6027420 w 6591300"/>
              <a:gd name="connsiteY12" fmla="*/ 62742 h 2599249"/>
              <a:gd name="connsiteX13" fmla="*/ 6591300 w 6591300"/>
              <a:gd name="connsiteY13" fmla="*/ 1480062 h 2599249"/>
              <a:gd name="connsiteX0" fmla="*/ 0 w 6027420"/>
              <a:gd name="connsiteY0" fmla="*/ 2598297 h 2599249"/>
              <a:gd name="connsiteX1" fmla="*/ 0 w 6027420"/>
              <a:gd name="connsiteY1" fmla="*/ 2599249 h 2599249"/>
              <a:gd name="connsiteX2" fmla="*/ 874395 w 6027420"/>
              <a:gd name="connsiteY2" fmla="*/ 2055372 h 2599249"/>
              <a:gd name="connsiteX3" fmla="*/ 1470660 w 6027420"/>
              <a:gd name="connsiteY3" fmla="*/ 2049657 h 2599249"/>
              <a:gd name="connsiteX4" fmla="*/ 1562100 w 6027420"/>
              <a:gd name="connsiteY4" fmla="*/ 2104902 h 2599249"/>
              <a:gd name="connsiteX5" fmla="*/ 2532697 w 6027420"/>
              <a:gd name="connsiteY5" fmla="*/ 2077279 h 2599249"/>
              <a:gd name="connsiteX6" fmla="*/ 3231832 w 6027420"/>
              <a:gd name="connsiteY6" fmla="*/ 1603887 h 2599249"/>
              <a:gd name="connsiteX7" fmla="*/ 3635692 w 6027420"/>
              <a:gd name="connsiteY7" fmla="*/ 1582932 h 2599249"/>
              <a:gd name="connsiteX8" fmla="*/ 3956685 w 6027420"/>
              <a:gd name="connsiteY8" fmla="*/ 1755334 h 2599249"/>
              <a:gd name="connsiteX9" fmla="*/ 4855845 w 6027420"/>
              <a:gd name="connsiteY9" fmla="*/ 1448629 h 2599249"/>
              <a:gd name="connsiteX10" fmla="*/ 5099685 w 6027420"/>
              <a:gd name="connsiteY10" fmla="*/ 727587 h 2599249"/>
              <a:gd name="connsiteX11" fmla="*/ 6027420 w 6027420"/>
              <a:gd name="connsiteY11" fmla="*/ 62742 h 2599249"/>
              <a:gd name="connsiteX12" fmla="*/ 6027420 w 6027420"/>
              <a:gd name="connsiteY12" fmla="*/ 62742 h 259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27420" h="2599249">
                <a:moveTo>
                  <a:pt x="0" y="2598297"/>
                </a:moveTo>
                <a:lnTo>
                  <a:pt x="0" y="2599249"/>
                </a:lnTo>
                <a:lnTo>
                  <a:pt x="874395" y="2055372"/>
                </a:lnTo>
                <a:cubicBezTo>
                  <a:pt x="1056322" y="1942024"/>
                  <a:pt x="1286827" y="1940119"/>
                  <a:pt x="1470660" y="2049657"/>
                </a:cubicBezTo>
                <a:lnTo>
                  <a:pt x="1562100" y="2104902"/>
                </a:lnTo>
                <a:cubicBezTo>
                  <a:pt x="1863090" y="2284924"/>
                  <a:pt x="2241232" y="2273494"/>
                  <a:pt x="2532697" y="2077279"/>
                </a:cubicBezTo>
                <a:lnTo>
                  <a:pt x="3231832" y="1603887"/>
                </a:lnTo>
                <a:cubicBezTo>
                  <a:pt x="3351847" y="1521972"/>
                  <a:pt x="3508057" y="1514352"/>
                  <a:pt x="3635692" y="1582932"/>
                </a:cubicBezTo>
                <a:lnTo>
                  <a:pt x="3956685" y="1755334"/>
                </a:lnTo>
                <a:cubicBezTo>
                  <a:pt x="4288155" y="1933452"/>
                  <a:pt x="4701540" y="1792482"/>
                  <a:pt x="4855845" y="1448629"/>
                </a:cubicBezTo>
                <a:lnTo>
                  <a:pt x="5099685" y="727587"/>
                </a:lnTo>
                <a:cubicBezTo>
                  <a:pt x="5228273" y="156087"/>
                  <a:pt x="5863590" y="-137283"/>
                  <a:pt x="6027420" y="62742"/>
                </a:cubicBezTo>
                <a:lnTo>
                  <a:pt x="6027420" y="62742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dash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6993300" cy="54000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6" name="Подзаголовок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6992937" cy="360362"/>
          </a:xfrm>
        </p:spPr>
        <p:txBody>
          <a:bodyPr rtlCol="0"/>
          <a:lstStyle>
            <a:lvl1pPr marL="0" indent="0">
              <a:buNone/>
              <a:defRPr sz="2100"/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3" name="Левый столбец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6992936" cy="450000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04150" y="1"/>
            <a:ext cx="4387850" cy="667948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изображение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263EBA-2C46-40FB-9D48-819ED0C8994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9230BC-20AB-4DD9-AF5C-47BA72E569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A87C21-15CD-48D8-B583-89B110156879}"/>
              </a:ext>
            </a:extLst>
          </p:cNvPr>
          <p:cNvSpPr/>
          <p:nvPr userDrawn="1"/>
        </p:nvSpPr>
        <p:spPr>
          <a:xfrm>
            <a:off x="7804351" y="0"/>
            <a:ext cx="4386221" cy="667702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6993300" cy="54000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6" name="Подзаголовок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6992937" cy="360362"/>
          </a:xfrm>
        </p:spPr>
        <p:txBody>
          <a:bodyPr rtlCol="0"/>
          <a:lstStyle>
            <a:lvl1pPr marL="0" indent="0">
              <a:buNone/>
              <a:defRPr sz="2100"/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3" name="Левый столбец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6992936" cy="450000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7752" y="4320000"/>
            <a:ext cx="1800000" cy="18000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изображение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263EBA-2C46-40FB-9D48-819ED0C8994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9230BC-20AB-4DD9-AF5C-47BA72E569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8" name="Рисунок 5">
            <a:extLst>
              <a:ext uri="{FF2B5EF4-FFF2-40B4-BE49-F238E27FC236}">
                <a16:creationId xmlns:a16="http://schemas.microsoft.com/office/drawing/2014/main" id="{5092E684-C621-4F92-A05A-A167EEF462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57037" y="4320000"/>
            <a:ext cx="1800000" cy="1800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изображение</a:t>
            </a:r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id="{6958D132-F2A9-41E1-BDD8-067D52CE5FE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7752" y="2395565"/>
            <a:ext cx="1800000" cy="18000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изображение</a:t>
            </a:r>
          </a:p>
        </p:txBody>
      </p:sp>
      <p:sp>
        <p:nvSpPr>
          <p:cNvPr id="10" name="Рисунок 5">
            <a:extLst>
              <a:ext uri="{FF2B5EF4-FFF2-40B4-BE49-F238E27FC236}">
                <a16:creationId xmlns:a16="http://schemas.microsoft.com/office/drawing/2014/main" id="{B88FD4DB-5089-4686-B4F7-A26163146C9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57037" y="2395565"/>
            <a:ext cx="1800000" cy="180000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изображение</a:t>
            </a:r>
          </a:p>
        </p:txBody>
      </p:sp>
      <p:sp>
        <p:nvSpPr>
          <p:cNvPr id="11" name="Рисунок 5">
            <a:extLst>
              <a:ext uri="{FF2B5EF4-FFF2-40B4-BE49-F238E27FC236}">
                <a16:creationId xmlns:a16="http://schemas.microsoft.com/office/drawing/2014/main" id="{324023AF-AB97-4B60-86FA-5DC8DA1B5C4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27752" y="471129"/>
            <a:ext cx="1800000" cy="1800000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изображение</a:t>
            </a:r>
          </a:p>
        </p:txBody>
      </p:sp>
      <p:sp>
        <p:nvSpPr>
          <p:cNvPr id="12" name="Рисунок 5">
            <a:extLst>
              <a:ext uri="{FF2B5EF4-FFF2-40B4-BE49-F238E27FC236}">
                <a16:creationId xmlns:a16="http://schemas.microsoft.com/office/drawing/2014/main" id="{8210F231-568A-4348-B33F-9EBB4A5CF9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057037" y="471129"/>
            <a:ext cx="1800000" cy="1800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2445114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Левый столбец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0000" y="1980000"/>
            <a:ext cx="5580000" cy="414000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3" name="Левый заголовок">
            <a:extLst>
              <a:ext uri="{FF2B5EF4-FFF2-40B4-BE49-F238E27FC236}">
                <a16:creationId xmlns:a16="http://schemas.microsoft.com/office/drawing/2014/main" id="{2241B0A0-0033-49FF-89B8-142165C8E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620000"/>
            <a:ext cx="5580000" cy="360000"/>
          </a:xfrm>
        </p:spPr>
        <p:txBody>
          <a:bodyPr rtlCol="0"/>
          <a:lstStyle>
            <a:lvl1pPr marL="0" indent="0">
              <a:buNone/>
              <a:defRPr b="1"/>
            </a:lvl1pPr>
          </a:lstStyle>
          <a:p>
            <a:pPr lvl="0" rtl="0"/>
            <a:r>
              <a:rPr lang="ru-RU" noProof="0"/>
              <a:t>Сравнение А</a:t>
            </a:r>
          </a:p>
        </p:txBody>
      </p:sp>
      <p:sp>
        <p:nvSpPr>
          <p:cNvPr id="4" name="Правый столбец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3200" y="1980000"/>
            <a:ext cx="5580000" cy="414000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5" name="Правый заголовок">
            <a:extLst>
              <a:ext uri="{FF2B5EF4-FFF2-40B4-BE49-F238E27FC236}">
                <a16:creationId xmlns:a16="http://schemas.microsoft.com/office/drawing/2014/main" id="{069A9930-1B94-49BC-B4A6-B597F155D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620000"/>
            <a:ext cx="5580000" cy="360000"/>
          </a:xfrm>
        </p:spPr>
        <p:txBody>
          <a:bodyPr rtlCol="0"/>
          <a:lstStyle>
            <a:lvl1pPr marL="0" indent="0">
              <a:buNone/>
              <a:defRPr b="1"/>
            </a:lvl1pPr>
          </a:lstStyle>
          <a:p>
            <a:pPr lvl="0" rtl="0"/>
            <a:r>
              <a:rPr lang="ru-RU" noProof="0"/>
              <a:t>Сравнение Б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7AC535-CCE6-472A-BA3D-DDE92DFF0E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32F890-EB29-4A5B-A499-BB0FC04447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67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изображение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19A41AC-399F-4B25-A28A-F7679843C3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0" name="Подпись">
            <a:extLst>
              <a:ext uri="{FF2B5EF4-FFF2-40B4-BE49-F238E27FC236}">
                <a16:creationId xmlns:a16="http://schemas.microsoft.com/office/drawing/2014/main" id="{E1C65CF6-B529-468F-B46C-1D1C2E71A1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01275" y="6156000"/>
            <a:ext cx="3793125" cy="396000"/>
          </a:xfrm>
          <a:solidFill>
            <a:schemeClr val="tx1"/>
          </a:solidFill>
        </p:spPr>
        <p:txBody>
          <a:bodyPr lIns="72000" tIns="72000"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ru-RU" noProof="0"/>
              <a:t>Поместите здесь подпись изображения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FC5845FB-DCB7-4844-B346-98986ADFC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ультимедиа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0" y="0"/>
            <a:ext cx="12192000" cy="6678000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видео</a:t>
            </a:r>
          </a:p>
        </p:txBody>
      </p:sp>
      <p:sp>
        <p:nvSpPr>
          <p:cNvPr id="5" name="Подпись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01275" y="6156000"/>
            <a:ext cx="3793125" cy="396000"/>
          </a:xfrm>
          <a:solidFill>
            <a:schemeClr val="tx1"/>
          </a:solidFill>
        </p:spPr>
        <p:txBody>
          <a:bodyPr lIns="72000" tIns="72000"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ru-RU" noProof="0"/>
              <a:t>Поместите здесь подпись изображения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77EBDA-221D-4CBD-8DBF-E03A370015D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882508FC-366E-44DA-80A8-28048E1E4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11E4563-E2FC-4D6F-B759-AB4FB77D2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7799832" cy="667512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2FE8913-A018-418C-99FB-2DF342B9B5A0}"/>
              </a:ext>
            </a:extLst>
          </p:cNvPr>
          <p:cNvSpPr/>
          <p:nvPr userDrawn="1"/>
        </p:nvSpPr>
        <p:spPr>
          <a:xfrm>
            <a:off x="0" y="0"/>
            <a:ext cx="7802524" cy="667764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5" name="Рисунок 9">
            <a:extLst>
              <a:ext uri="{FF2B5EF4-FFF2-40B4-BE49-F238E27FC236}">
                <a16:creationId xmlns:a16="http://schemas.microsoft.com/office/drawing/2014/main" id="{AF7702AD-1968-4CE6-BC7C-02C0637069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01097" y="1"/>
            <a:ext cx="4389475" cy="6677644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/>
              <a:t>Вставьте или перетащите свое изображение</a:t>
            </a:r>
            <a:endParaRPr lang="ru-RU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6A78464-8D00-4B94-90C7-90F1B54C8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862" y="3032684"/>
            <a:ext cx="3759807" cy="1547813"/>
          </a:xfrm>
        </p:spPr>
        <p:txBody>
          <a:bodyPr rtlCol="0" anchor="b"/>
          <a:lstStyle>
            <a:lvl1pPr algn="l">
              <a:lnSpc>
                <a:spcPts val="4000"/>
              </a:lnSpc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Спасибо за внимание!</a:t>
            </a:r>
            <a:endParaRPr lang="ru-RU" dirty="0"/>
          </a:p>
        </p:txBody>
      </p:sp>
      <p:sp>
        <p:nvSpPr>
          <p:cNvPr id="18" name="Графический объект 15">
            <a:extLst>
              <a:ext uri="{FF2B5EF4-FFF2-40B4-BE49-F238E27FC236}">
                <a16:creationId xmlns:a16="http://schemas.microsoft.com/office/drawing/2014/main" id="{F50292C9-54F6-4F7B-A885-34CE1E3B0351}"/>
              </a:ext>
            </a:extLst>
          </p:cNvPr>
          <p:cNvSpPr/>
          <p:nvPr userDrawn="1"/>
        </p:nvSpPr>
        <p:spPr>
          <a:xfrm>
            <a:off x="1774391" y="4123811"/>
            <a:ext cx="6027420" cy="2599249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034564 w 6505575"/>
              <a:gd name="connsiteY11" fmla="*/ 69886 h 2609850"/>
              <a:gd name="connsiteX12" fmla="*/ 6507004 w 6505575"/>
              <a:gd name="connsiteY12" fmla="*/ 1395766 h 2609850"/>
              <a:gd name="connsiteX13" fmla="*/ 6507004 w 6505575"/>
              <a:gd name="connsiteY13" fmla="*/ 2605441 h 2609850"/>
              <a:gd name="connsiteX14" fmla="*/ 7144 w 6505575"/>
              <a:gd name="connsiteY14" fmla="*/ 2605441 h 2609850"/>
              <a:gd name="connsiteX0" fmla="*/ 6499860 w 6591300"/>
              <a:gd name="connsiteY0" fmla="*/ 1388622 h 2599249"/>
              <a:gd name="connsiteX1" fmla="*/ 6499860 w 6591300"/>
              <a:gd name="connsiteY1" fmla="*/ 2598297 h 2599249"/>
              <a:gd name="connsiteX2" fmla="*/ 0 w 6591300"/>
              <a:gd name="connsiteY2" fmla="*/ 2598297 h 2599249"/>
              <a:gd name="connsiteX3" fmla="*/ 0 w 6591300"/>
              <a:gd name="connsiteY3" fmla="*/ 2599249 h 2599249"/>
              <a:gd name="connsiteX4" fmla="*/ 874395 w 6591300"/>
              <a:gd name="connsiteY4" fmla="*/ 2055372 h 2599249"/>
              <a:gd name="connsiteX5" fmla="*/ 1470660 w 6591300"/>
              <a:gd name="connsiteY5" fmla="*/ 2049657 h 2599249"/>
              <a:gd name="connsiteX6" fmla="*/ 1562100 w 6591300"/>
              <a:gd name="connsiteY6" fmla="*/ 2104902 h 2599249"/>
              <a:gd name="connsiteX7" fmla="*/ 2532697 w 6591300"/>
              <a:gd name="connsiteY7" fmla="*/ 2077279 h 2599249"/>
              <a:gd name="connsiteX8" fmla="*/ 3231832 w 6591300"/>
              <a:gd name="connsiteY8" fmla="*/ 1603887 h 2599249"/>
              <a:gd name="connsiteX9" fmla="*/ 3635692 w 6591300"/>
              <a:gd name="connsiteY9" fmla="*/ 1582932 h 2599249"/>
              <a:gd name="connsiteX10" fmla="*/ 3956685 w 6591300"/>
              <a:gd name="connsiteY10" fmla="*/ 1755334 h 2599249"/>
              <a:gd name="connsiteX11" fmla="*/ 4855845 w 6591300"/>
              <a:gd name="connsiteY11" fmla="*/ 1448629 h 2599249"/>
              <a:gd name="connsiteX12" fmla="*/ 5099685 w 6591300"/>
              <a:gd name="connsiteY12" fmla="*/ 727587 h 2599249"/>
              <a:gd name="connsiteX13" fmla="*/ 6027420 w 6591300"/>
              <a:gd name="connsiteY13" fmla="*/ 62742 h 2599249"/>
              <a:gd name="connsiteX14" fmla="*/ 6027420 w 6591300"/>
              <a:gd name="connsiteY14" fmla="*/ 62742 h 2599249"/>
              <a:gd name="connsiteX15" fmla="*/ 6591300 w 6591300"/>
              <a:gd name="connsiteY15" fmla="*/ 1480062 h 2599249"/>
              <a:gd name="connsiteX0" fmla="*/ 6499860 w 6591300"/>
              <a:gd name="connsiteY0" fmla="*/ 2598297 h 2599249"/>
              <a:gd name="connsiteX1" fmla="*/ 0 w 6591300"/>
              <a:gd name="connsiteY1" fmla="*/ 2598297 h 2599249"/>
              <a:gd name="connsiteX2" fmla="*/ 0 w 6591300"/>
              <a:gd name="connsiteY2" fmla="*/ 2599249 h 2599249"/>
              <a:gd name="connsiteX3" fmla="*/ 874395 w 6591300"/>
              <a:gd name="connsiteY3" fmla="*/ 2055372 h 2599249"/>
              <a:gd name="connsiteX4" fmla="*/ 1470660 w 6591300"/>
              <a:gd name="connsiteY4" fmla="*/ 2049657 h 2599249"/>
              <a:gd name="connsiteX5" fmla="*/ 1562100 w 6591300"/>
              <a:gd name="connsiteY5" fmla="*/ 2104902 h 2599249"/>
              <a:gd name="connsiteX6" fmla="*/ 2532697 w 6591300"/>
              <a:gd name="connsiteY6" fmla="*/ 2077279 h 2599249"/>
              <a:gd name="connsiteX7" fmla="*/ 3231832 w 6591300"/>
              <a:gd name="connsiteY7" fmla="*/ 1603887 h 2599249"/>
              <a:gd name="connsiteX8" fmla="*/ 3635692 w 6591300"/>
              <a:gd name="connsiteY8" fmla="*/ 1582932 h 2599249"/>
              <a:gd name="connsiteX9" fmla="*/ 3956685 w 6591300"/>
              <a:gd name="connsiteY9" fmla="*/ 1755334 h 2599249"/>
              <a:gd name="connsiteX10" fmla="*/ 4855845 w 6591300"/>
              <a:gd name="connsiteY10" fmla="*/ 1448629 h 2599249"/>
              <a:gd name="connsiteX11" fmla="*/ 5099685 w 6591300"/>
              <a:gd name="connsiteY11" fmla="*/ 727587 h 2599249"/>
              <a:gd name="connsiteX12" fmla="*/ 6027420 w 6591300"/>
              <a:gd name="connsiteY12" fmla="*/ 62742 h 2599249"/>
              <a:gd name="connsiteX13" fmla="*/ 6027420 w 6591300"/>
              <a:gd name="connsiteY13" fmla="*/ 62742 h 2599249"/>
              <a:gd name="connsiteX14" fmla="*/ 6591300 w 6591300"/>
              <a:gd name="connsiteY14" fmla="*/ 1480062 h 2599249"/>
              <a:gd name="connsiteX0" fmla="*/ 0 w 6591300"/>
              <a:gd name="connsiteY0" fmla="*/ 2598297 h 2599249"/>
              <a:gd name="connsiteX1" fmla="*/ 0 w 6591300"/>
              <a:gd name="connsiteY1" fmla="*/ 2599249 h 2599249"/>
              <a:gd name="connsiteX2" fmla="*/ 874395 w 6591300"/>
              <a:gd name="connsiteY2" fmla="*/ 2055372 h 2599249"/>
              <a:gd name="connsiteX3" fmla="*/ 1470660 w 6591300"/>
              <a:gd name="connsiteY3" fmla="*/ 2049657 h 2599249"/>
              <a:gd name="connsiteX4" fmla="*/ 1562100 w 6591300"/>
              <a:gd name="connsiteY4" fmla="*/ 2104902 h 2599249"/>
              <a:gd name="connsiteX5" fmla="*/ 2532697 w 6591300"/>
              <a:gd name="connsiteY5" fmla="*/ 2077279 h 2599249"/>
              <a:gd name="connsiteX6" fmla="*/ 3231832 w 6591300"/>
              <a:gd name="connsiteY6" fmla="*/ 1603887 h 2599249"/>
              <a:gd name="connsiteX7" fmla="*/ 3635692 w 6591300"/>
              <a:gd name="connsiteY7" fmla="*/ 1582932 h 2599249"/>
              <a:gd name="connsiteX8" fmla="*/ 3956685 w 6591300"/>
              <a:gd name="connsiteY8" fmla="*/ 1755334 h 2599249"/>
              <a:gd name="connsiteX9" fmla="*/ 4855845 w 6591300"/>
              <a:gd name="connsiteY9" fmla="*/ 1448629 h 2599249"/>
              <a:gd name="connsiteX10" fmla="*/ 5099685 w 6591300"/>
              <a:gd name="connsiteY10" fmla="*/ 727587 h 2599249"/>
              <a:gd name="connsiteX11" fmla="*/ 6027420 w 6591300"/>
              <a:gd name="connsiteY11" fmla="*/ 62742 h 2599249"/>
              <a:gd name="connsiteX12" fmla="*/ 6027420 w 6591300"/>
              <a:gd name="connsiteY12" fmla="*/ 62742 h 2599249"/>
              <a:gd name="connsiteX13" fmla="*/ 6591300 w 6591300"/>
              <a:gd name="connsiteY13" fmla="*/ 1480062 h 2599249"/>
              <a:gd name="connsiteX0" fmla="*/ 0 w 6027420"/>
              <a:gd name="connsiteY0" fmla="*/ 2598297 h 2599249"/>
              <a:gd name="connsiteX1" fmla="*/ 0 w 6027420"/>
              <a:gd name="connsiteY1" fmla="*/ 2599249 h 2599249"/>
              <a:gd name="connsiteX2" fmla="*/ 874395 w 6027420"/>
              <a:gd name="connsiteY2" fmla="*/ 2055372 h 2599249"/>
              <a:gd name="connsiteX3" fmla="*/ 1470660 w 6027420"/>
              <a:gd name="connsiteY3" fmla="*/ 2049657 h 2599249"/>
              <a:gd name="connsiteX4" fmla="*/ 1562100 w 6027420"/>
              <a:gd name="connsiteY4" fmla="*/ 2104902 h 2599249"/>
              <a:gd name="connsiteX5" fmla="*/ 2532697 w 6027420"/>
              <a:gd name="connsiteY5" fmla="*/ 2077279 h 2599249"/>
              <a:gd name="connsiteX6" fmla="*/ 3231832 w 6027420"/>
              <a:gd name="connsiteY6" fmla="*/ 1603887 h 2599249"/>
              <a:gd name="connsiteX7" fmla="*/ 3635692 w 6027420"/>
              <a:gd name="connsiteY7" fmla="*/ 1582932 h 2599249"/>
              <a:gd name="connsiteX8" fmla="*/ 3956685 w 6027420"/>
              <a:gd name="connsiteY8" fmla="*/ 1755334 h 2599249"/>
              <a:gd name="connsiteX9" fmla="*/ 4855845 w 6027420"/>
              <a:gd name="connsiteY9" fmla="*/ 1448629 h 2599249"/>
              <a:gd name="connsiteX10" fmla="*/ 5099685 w 6027420"/>
              <a:gd name="connsiteY10" fmla="*/ 727587 h 2599249"/>
              <a:gd name="connsiteX11" fmla="*/ 6027420 w 6027420"/>
              <a:gd name="connsiteY11" fmla="*/ 62742 h 2599249"/>
              <a:gd name="connsiteX12" fmla="*/ 6027420 w 6027420"/>
              <a:gd name="connsiteY12" fmla="*/ 62742 h 259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27420" h="2599249">
                <a:moveTo>
                  <a:pt x="0" y="2598297"/>
                </a:moveTo>
                <a:lnTo>
                  <a:pt x="0" y="2599249"/>
                </a:lnTo>
                <a:lnTo>
                  <a:pt x="874395" y="2055372"/>
                </a:lnTo>
                <a:cubicBezTo>
                  <a:pt x="1056322" y="1942024"/>
                  <a:pt x="1286827" y="1940119"/>
                  <a:pt x="1470660" y="2049657"/>
                </a:cubicBezTo>
                <a:lnTo>
                  <a:pt x="1562100" y="2104902"/>
                </a:lnTo>
                <a:cubicBezTo>
                  <a:pt x="1863090" y="2284924"/>
                  <a:pt x="2241232" y="2273494"/>
                  <a:pt x="2532697" y="2077279"/>
                </a:cubicBezTo>
                <a:lnTo>
                  <a:pt x="3231832" y="1603887"/>
                </a:lnTo>
                <a:cubicBezTo>
                  <a:pt x="3351847" y="1521972"/>
                  <a:pt x="3508057" y="1514352"/>
                  <a:pt x="3635692" y="1582932"/>
                </a:cubicBezTo>
                <a:lnTo>
                  <a:pt x="3956685" y="1755334"/>
                </a:lnTo>
                <a:cubicBezTo>
                  <a:pt x="4288155" y="1933452"/>
                  <a:pt x="4701540" y="1792482"/>
                  <a:pt x="4855845" y="1448629"/>
                </a:cubicBezTo>
                <a:lnTo>
                  <a:pt x="5099685" y="727587"/>
                </a:lnTo>
                <a:cubicBezTo>
                  <a:pt x="5228273" y="156087"/>
                  <a:pt x="5863590" y="-137283"/>
                  <a:pt x="6027420" y="62742"/>
                </a:cubicBezTo>
                <a:lnTo>
                  <a:pt x="6027420" y="62742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dash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ru-RU" dirty="0"/>
          </a:p>
        </p:txBody>
      </p:sp>
      <p:sp>
        <p:nvSpPr>
          <p:cNvPr id="15" name="Имя">
            <a:extLst>
              <a:ext uri="{FF2B5EF4-FFF2-40B4-BE49-F238E27FC236}">
                <a16:creationId xmlns:a16="http://schemas.microsoft.com/office/drawing/2014/main" id="{B8C48821-0D90-416C-873E-50587E8A0C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861" y="4741677"/>
            <a:ext cx="3756943" cy="252000"/>
          </a:xfrm>
        </p:spPr>
        <p:txBody>
          <a:bodyPr rtlCol="0" anchor="ctr"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/>
              <a:t>Имя</a:t>
            </a:r>
            <a:endParaRPr lang="ru-RU" dirty="0"/>
          </a:p>
        </p:txBody>
      </p:sp>
      <p:sp>
        <p:nvSpPr>
          <p:cNvPr id="16" name="Эл. почта">
            <a:extLst>
              <a:ext uri="{FF2B5EF4-FFF2-40B4-BE49-F238E27FC236}">
                <a16:creationId xmlns:a16="http://schemas.microsoft.com/office/drawing/2014/main" id="{42450180-8D19-405E-97F0-2A309B58D0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990" y="5147137"/>
            <a:ext cx="3462814" cy="252000"/>
          </a:xfrm>
        </p:spPr>
        <p:txBody>
          <a:bodyPr rtlCol="0" anchor="ctr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/>
              <a:t>Эл. почта</a:t>
            </a:r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837F23B-0C4D-4D27-BF83-0B10D1CFFDCD}"/>
              </a:ext>
            </a:extLst>
          </p:cNvPr>
          <p:cNvSpPr/>
          <p:nvPr userDrawn="1"/>
        </p:nvSpPr>
        <p:spPr>
          <a:xfrm>
            <a:off x="-9856" y="6678000"/>
            <a:ext cx="9405316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39551A1-FBAD-4CC8-AA99-F9F4D4281782}"/>
              </a:ext>
            </a:extLst>
          </p:cNvPr>
          <p:cNvSpPr/>
          <p:nvPr userDrawn="1"/>
        </p:nvSpPr>
        <p:spPr>
          <a:xfrm>
            <a:off x="7804351" y="6678000"/>
            <a:ext cx="4224296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" bIns="0" rtlCol="0" anchor="b"/>
          <a:lstStyle/>
          <a:p>
            <a:pPr algn="r" rtl="0"/>
            <a:endParaRPr lang="ru-RU" sz="1000" noProof="1">
              <a:latin typeface="Tw Cen MT" panose="020B0602020104020603" pitchFamily="34" charset="0"/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5F695C6B-DBEE-447E-B106-7351E00BD0AF}"/>
              </a:ext>
            </a:extLst>
          </p:cNvPr>
          <p:cNvSpPr txBox="1">
            <a:spLocks/>
          </p:cNvSpPr>
          <p:nvPr userDrawn="1"/>
        </p:nvSpPr>
        <p:spPr>
          <a:xfrm>
            <a:off x="12030074" y="6678000"/>
            <a:ext cx="161925" cy="14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7200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1A38929-6316-4332-83F8-9E95386C7C42}"/>
              </a:ext>
            </a:extLst>
          </p:cNvPr>
          <p:cNvSpPr/>
          <p:nvPr userDrawn="1"/>
        </p:nvSpPr>
        <p:spPr>
          <a:xfrm>
            <a:off x="-9856" y="6822000"/>
            <a:ext cx="12201856" cy="36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chemeClr val="bg1">
                  <a:lumMod val="85000"/>
                </a:schemeClr>
              </a:gs>
              <a:gs pos="100000">
                <a:schemeClr val="accent1"/>
              </a:gs>
              <a:gs pos="68000">
                <a:schemeClr val="tx1">
                  <a:lumMod val="85000"/>
                  <a:lumOff val="1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747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Подзаголовок">
            <a:extLst>
              <a:ext uri="{FF2B5EF4-FFF2-40B4-BE49-F238E27FC236}">
                <a16:creationId xmlns:a16="http://schemas.microsoft.com/office/drawing/2014/main" id="{1CC9B96F-1A0A-4B16-BDF7-48B289CD53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11471275" cy="360362"/>
          </a:xfrm>
        </p:spPr>
        <p:txBody>
          <a:bodyPr rtlCol="0"/>
          <a:lstStyle>
            <a:lvl1pPr marL="0" indent="0">
              <a:buNone/>
              <a:defRPr sz="2100"/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9A7081-42C5-4F4E-8A26-E7788CCF4F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000" y="1620000"/>
            <a:ext cx="11473200" cy="450000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38FCAA-94B1-47BD-AD46-123D3404BB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A11CEA-C130-40E5-A858-8D4FE6E586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99CE02-8616-40B2-85FF-B06E192752AB}"/>
              </a:ext>
            </a:extLst>
          </p:cNvPr>
          <p:cNvSpPr/>
          <p:nvPr userDrawn="1"/>
        </p:nvSpPr>
        <p:spPr>
          <a:xfrm>
            <a:off x="-9856" y="6678000"/>
            <a:ext cx="9405316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3DF8E0-6324-45B7-8B0A-24383EF1B915}"/>
              </a:ext>
            </a:extLst>
          </p:cNvPr>
          <p:cNvSpPr/>
          <p:nvPr userDrawn="1"/>
        </p:nvSpPr>
        <p:spPr>
          <a:xfrm>
            <a:off x="7804351" y="6678000"/>
            <a:ext cx="3789833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" bIns="0" rtlCol="0" anchor="b"/>
          <a:lstStyle/>
          <a:p>
            <a:pPr algn="r" rtl="0"/>
            <a:r>
              <a:rPr lang="ru-RU" sz="1000" noProof="1">
                <a:latin typeface="+mn-lt"/>
              </a:rPr>
              <a:t>Иван Воронков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A9E718F-2F10-41F1-8E9F-18DD53EF065F}"/>
              </a:ext>
            </a:extLst>
          </p:cNvPr>
          <p:cNvSpPr/>
          <p:nvPr userDrawn="1"/>
        </p:nvSpPr>
        <p:spPr>
          <a:xfrm>
            <a:off x="-9856" y="6822000"/>
            <a:ext cx="12201856" cy="36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chemeClr val="bg1">
                  <a:lumMod val="85000"/>
                </a:schemeClr>
              </a:gs>
              <a:gs pos="100000">
                <a:schemeClr val="accent1"/>
              </a:gs>
              <a:gs pos="68000">
                <a:schemeClr val="tx1">
                  <a:lumMod val="85000"/>
                  <a:lumOff val="1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260000"/>
            <a:ext cx="11473200" cy="48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483329"/>
            <a:ext cx="2378438" cy="187367"/>
          </a:xfrm>
          <a:prstGeom prst="rect">
            <a:avLst/>
          </a:prstGeom>
          <a:gradFill>
            <a:gsLst>
              <a:gs pos="8200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</p:spPr>
        <p:txBody>
          <a:bodyPr vert="horz" lIns="3600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4400" y="6678000"/>
            <a:ext cx="597600" cy="144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47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1"/>
              </a:gs>
            </a:gsLst>
            <a:lin ang="10800000" scaled="0"/>
          </a:gradFill>
        </p:spPr>
        <p:txBody>
          <a:bodyPr vert="horz" lIns="0" tIns="0" rIns="72000" bIns="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058DB212-BFA2-403F-85EF-DFD3FF6D973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63" r:id="rId4"/>
    <p:sldLayoutId id="2147483656" r:id="rId5"/>
    <p:sldLayoutId id="2147483660" r:id="rId6"/>
    <p:sldLayoutId id="2147483661" r:id="rId7"/>
    <p:sldLayoutId id="2147483664" r:id="rId8"/>
    <p:sldLayoutId id="2147483650" r:id="rId9"/>
    <p:sldLayoutId id="2147483652" r:id="rId10"/>
    <p:sldLayoutId id="2147483654" r:id="rId11"/>
    <p:sldLayoutId id="214748365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4352" y="1642367"/>
            <a:ext cx="4387647" cy="1886645"/>
          </a:xfrm>
        </p:spPr>
        <p:txBody>
          <a:bodyPr rtlCol="0"/>
          <a:lstStyle/>
          <a:p>
            <a:pPr algn="ctr" rtl="0">
              <a:lnSpc>
                <a:spcPts val="4800"/>
              </a:lnSpc>
            </a:pP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космонавтики 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B17638D-56AE-48AD-96C8-EE46229C7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804352" y="1204506"/>
            <a:ext cx="0" cy="4093388"/>
          </a:xfrm>
          <a:prstGeom prst="line">
            <a:avLst/>
          </a:prstGeom>
          <a:ln w="635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Графический объект 8" descr="контур космического радара">
            <a:extLst>
              <a:ext uri="{FF2B5EF4-FFF2-40B4-BE49-F238E27FC236}">
                <a16:creationId xmlns:a16="http://schemas.microsoft.com/office/drawing/2014/main" id="{52C1AEF9-C750-45F9-AD02-5447187F5716}"/>
              </a:ext>
            </a:extLst>
          </p:cNvPr>
          <p:cNvSpPr/>
          <p:nvPr/>
        </p:nvSpPr>
        <p:spPr>
          <a:xfrm rot="16731500">
            <a:off x="10654807" y="4433342"/>
            <a:ext cx="238125" cy="238125"/>
          </a:xfrm>
          <a:custGeom>
            <a:avLst/>
            <a:gdLst>
              <a:gd name="connsiteX0" fmla="*/ 145256 w 238125"/>
              <a:gd name="connsiteY0" fmla="*/ 159538 h 238125"/>
              <a:gd name="connsiteX1" fmla="*/ 150019 w 238125"/>
              <a:gd name="connsiteY1" fmla="*/ 154775 h 238125"/>
              <a:gd name="connsiteX2" fmla="*/ 150019 w 238125"/>
              <a:gd name="connsiteY2" fmla="*/ 145250 h 238125"/>
              <a:gd name="connsiteX3" fmla="*/ 145256 w 238125"/>
              <a:gd name="connsiteY3" fmla="*/ 140488 h 238125"/>
              <a:gd name="connsiteX4" fmla="*/ 140494 w 238125"/>
              <a:gd name="connsiteY4" fmla="*/ 145250 h 238125"/>
              <a:gd name="connsiteX5" fmla="*/ 140494 w 238125"/>
              <a:gd name="connsiteY5" fmla="*/ 154775 h 238125"/>
              <a:gd name="connsiteX6" fmla="*/ 145256 w 238125"/>
              <a:gd name="connsiteY6" fmla="*/ 159538 h 238125"/>
              <a:gd name="connsiteX7" fmla="*/ 234353 w 238125"/>
              <a:gd name="connsiteY7" fmla="*/ 122828 h 238125"/>
              <a:gd name="connsiteX8" fmla="*/ 196253 w 238125"/>
              <a:gd name="connsiteY8" fmla="*/ 84728 h 238125"/>
              <a:gd name="connsiteX9" fmla="*/ 192881 w 238125"/>
              <a:gd name="connsiteY9" fmla="*/ 83338 h 238125"/>
              <a:gd name="connsiteX10" fmla="*/ 97631 w 238125"/>
              <a:gd name="connsiteY10" fmla="*/ 83338 h 238125"/>
              <a:gd name="connsiteX11" fmla="*/ 93231 w 238125"/>
              <a:gd name="connsiteY11" fmla="*/ 86281 h 238125"/>
              <a:gd name="connsiteX12" fmla="*/ 94259 w 238125"/>
              <a:gd name="connsiteY12" fmla="*/ 91472 h 238125"/>
              <a:gd name="connsiteX13" fmla="*/ 114700 w 238125"/>
              <a:gd name="connsiteY13" fmla="*/ 111913 h 238125"/>
              <a:gd name="connsiteX14" fmla="*/ 73819 w 238125"/>
              <a:gd name="connsiteY14" fmla="*/ 111913 h 238125"/>
              <a:gd name="connsiteX15" fmla="*/ 73819 w 238125"/>
              <a:gd name="connsiteY15" fmla="*/ 45238 h 238125"/>
              <a:gd name="connsiteX16" fmla="*/ 88106 w 238125"/>
              <a:gd name="connsiteY16" fmla="*/ 45238 h 238125"/>
              <a:gd name="connsiteX17" fmla="*/ 92869 w 238125"/>
              <a:gd name="connsiteY17" fmla="*/ 40475 h 238125"/>
              <a:gd name="connsiteX18" fmla="*/ 92869 w 238125"/>
              <a:gd name="connsiteY18" fmla="*/ 21425 h 238125"/>
              <a:gd name="connsiteX19" fmla="*/ 88887 w 238125"/>
              <a:gd name="connsiteY19" fmla="*/ 16729 h 238125"/>
              <a:gd name="connsiteX20" fmla="*/ 31737 w 238125"/>
              <a:gd name="connsiteY20" fmla="*/ 7204 h 238125"/>
              <a:gd name="connsiteX21" fmla="*/ 27880 w 238125"/>
              <a:gd name="connsiteY21" fmla="*/ 8271 h 238125"/>
              <a:gd name="connsiteX22" fmla="*/ 26194 w 238125"/>
              <a:gd name="connsiteY22" fmla="*/ 11900 h 238125"/>
              <a:gd name="connsiteX23" fmla="*/ 26194 w 238125"/>
              <a:gd name="connsiteY23" fmla="*/ 40475 h 238125"/>
              <a:gd name="connsiteX24" fmla="*/ 30956 w 238125"/>
              <a:gd name="connsiteY24" fmla="*/ 45238 h 238125"/>
              <a:gd name="connsiteX25" fmla="*/ 64294 w 238125"/>
              <a:gd name="connsiteY25" fmla="*/ 45238 h 238125"/>
              <a:gd name="connsiteX26" fmla="*/ 64294 w 238125"/>
              <a:gd name="connsiteY26" fmla="*/ 111913 h 238125"/>
              <a:gd name="connsiteX27" fmla="*/ 40481 w 238125"/>
              <a:gd name="connsiteY27" fmla="*/ 111913 h 238125"/>
              <a:gd name="connsiteX28" fmla="*/ 26194 w 238125"/>
              <a:gd name="connsiteY28" fmla="*/ 126200 h 238125"/>
              <a:gd name="connsiteX29" fmla="*/ 26194 w 238125"/>
              <a:gd name="connsiteY29" fmla="*/ 164300 h 238125"/>
              <a:gd name="connsiteX30" fmla="*/ 40481 w 238125"/>
              <a:gd name="connsiteY30" fmla="*/ 178588 h 238125"/>
              <a:gd name="connsiteX31" fmla="*/ 76610 w 238125"/>
              <a:gd name="connsiteY31" fmla="*/ 178588 h 238125"/>
              <a:gd name="connsiteX32" fmla="*/ 52769 w 238125"/>
              <a:gd name="connsiteY32" fmla="*/ 202429 h 238125"/>
              <a:gd name="connsiteX33" fmla="*/ 30956 w 238125"/>
              <a:gd name="connsiteY33" fmla="*/ 188113 h 238125"/>
              <a:gd name="connsiteX34" fmla="*/ 7144 w 238125"/>
              <a:gd name="connsiteY34" fmla="*/ 211925 h 238125"/>
              <a:gd name="connsiteX35" fmla="*/ 30956 w 238125"/>
              <a:gd name="connsiteY35" fmla="*/ 235738 h 238125"/>
              <a:gd name="connsiteX36" fmla="*/ 54550 w 238125"/>
              <a:gd name="connsiteY36" fmla="*/ 214116 h 238125"/>
              <a:gd name="connsiteX37" fmla="*/ 90078 w 238125"/>
              <a:gd name="connsiteY37" fmla="*/ 178588 h 238125"/>
              <a:gd name="connsiteX38" fmla="*/ 111919 w 238125"/>
              <a:gd name="connsiteY38" fmla="*/ 178588 h 238125"/>
              <a:gd name="connsiteX39" fmla="*/ 111919 w 238125"/>
              <a:gd name="connsiteY39" fmla="*/ 188598 h 238125"/>
              <a:gd name="connsiteX40" fmla="*/ 92869 w 238125"/>
              <a:gd name="connsiteY40" fmla="*/ 211925 h 238125"/>
              <a:gd name="connsiteX41" fmla="*/ 116681 w 238125"/>
              <a:gd name="connsiteY41" fmla="*/ 235738 h 238125"/>
              <a:gd name="connsiteX42" fmla="*/ 140494 w 238125"/>
              <a:gd name="connsiteY42" fmla="*/ 211925 h 238125"/>
              <a:gd name="connsiteX43" fmla="*/ 121444 w 238125"/>
              <a:gd name="connsiteY43" fmla="*/ 188598 h 238125"/>
              <a:gd name="connsiteX44" fmla="*/ 121444 w 238125"/>
              <a:gd name="connsiteY44" fmla="*/ 178588 h 238125"/>
              <a:gd name="connsiteX45" fmla="*/ 143275 w 238125"/>
              <a:gd name="connsiteY45" fmla="*/ 178588 h 238125"/>
              <a:gd name="connsiteX46" fmla="*/ 178813 w 238125"/>
              <a:gd name="connsiteY46" fmla="*/ 214125 h 238125"/>
              <a:gd name="connsiteX47" fmla="*/ 202406 w 238125"/>
              <a:gd name="connsiteY47" fmla="*/ 235738 h 238125"/>
              <a:gd name="connsiteX48" fmla="*/ 226219 w 238125"/>
              <a:gd name="connsiteY48" fmla="*/ 211925 h 238125"/>
              <a:gd name="connsiteX49" fmla="*/ 202406 w 238125"/>
              <a:gd name="connsiteY49" fmla="*/ 188113 h 238125"/>
              <a:gd name="connsiteX50" fmla="*/ 180594 w 238125"/>
              <a:gd name="connsiteY50" fmla="*/ 202438 h 238125"/>
              <a:gd name="connsiteX51" fmla="*/ 156743 w 238125"/>
              <a:gd name="connsiteY51" fmla="*/ 178588 h 238125"/>
              <a:gd name="connsiteX52" fmla="*/ 192881 w 238125"/>
              <a:gd name="connsiteY52" fmla="*/ 178588 h 238125"/>
              <a:gd name="connsiteX53" fmla="*/ 207169 w 238125"/>
              <a:gd name="connsiteY53" fmla="*/ 164300 h 238125"/>
              <a:gd name="connsiteX54" fmla="*/ 207169 w 238125"/>
              <a:gd name="connsiteY54" fmla="*/ 130963 h 238125"/>
              <a:gd name="connsiteX55" fmla="*/ 230981 w 238125"/>
              <a:gd name="connsiteY55" fmla="*/ 130963 h 238125"/>
              <a:gd name="connsiteX56" fmla="*/ 235382 w 238125"/>
              <a:gd name="connsiteY56" fmla="*/ 128019 h 238125"/>
              <a:gd name="connsiteX57" fmla="*/ 234353 w 238125"/>
              <a:gd name="connsiteY57" fmla="*/ 122828 h 238125"/>
              <a:gd name="connsiteX58" fmla="*/ 45244 w 238125"/>
              <a:gd name="connsiteY58" fmla="*/ 211935 h 238125"/>
              <a:gd name="connsiteX59" fmla="*/ 30956 w 238125"/>
              <a:gd name="connsiteY59" fmla="*/ 226213 h 238125"/>
              <a:gd name="connsiteX60" fmla="*/ 16669 w 238125"/>
              <a:gd name="connsiteY60" fmla="*/ 211925 h 238125"/>
              <a:gd name="connsiteX61" fmla="*/ 30956 w 238125"/>
              <a:gd name="connsiteY61" fmla="*/ 197638 h 238125"/>
              <a:gd name="connsiteX62" fmla="*/ 45244 w 238125"/>
              <a:gd name="connsiteY62" fmla="*/ 211925 h 238125"/>
              <a:gd name="connsiteX63" fmla="*/ 45244 w 238125"/>
              <a:gd name="connsiteY63" fmla="*/ 211935 h 238125"/>
              <a:gd name="connsiteX64" fmla="*/ 202406 w 238125"/>
              <a:gd name="connsiteY64" fmla="*/ 197638 h 238125"/>
              <a:gd name="connsiteX65" fmla="*/ 216694 w 238125"/>
              <a:gd name="connsiteY65" fmla="*/ 211925 h 238125"/>
              <a:gd name="connsiteX66" fmla="*/ 202406 w 238125"/>
              <a:gd name="connsiteY66" fmla="*/ 226213 h 238125"/>
              <a:gd name="connsiteX67" fmla="*/ 188119 w 238125"/>
              <a:gd name="connsiteY67" fmla="*/ 211925 h 238125"/>
              <a:gd name="connsiteX68" fmla="*/ 202406 w 238125"/>
              <a:gd name="connsiteY68" fmla="*/ 197638 h 238125"/>
              <a:gd name="connsiteX69" fmla="*/ 109128 w 238125"/>
              <a:gd name="connsiteY69" fmla="*/ 92863 h 238125"/>
              <a:gd name="connsiteX70" fmla="*/ 143275 w 238125"/>
              <a:gd name="connsiteY70" fmla="*/ 92863 h 238125"/>
              <a:gd name="connsiteX71" fmla="*/ 171850 w 238125"/>
              <a:gd name="connsiteY71" fmla="*/ 121438 h 238125"/>
              <a:gd name="connsiteX72" fmla="*/ 137703 w 238125"/>
              <a:gd name="connsiteY72" fmla="*/ 121438 h 238125"/>
              <a:gd name="connsiteX73" fmla="*/ 109128 w 238125"/>
              <a:gd name="connsiteY73" fmla="*/ 92863 h 238125"/>
              <a:gd name="connsiteX74" fmla="*/ 35719 w 238125"/>
              <a:gd name="connsiteY74" fmla="*/ 35713 h 238125"/>
              <a:gd name="connsiteX75" fmla="*/ 35719 w 238125"/>
              <a:gd name="connsiteY75" fmla="*/ 17520 h 238125"/>
              <a:gd name="connsiteX76" fmla="*/ 83344 w 238125"/>
              <a:gd name="connsiteY76" fmla="*/ 25454 h 238125"/>
              <a:gd name="connsiteX77" fmla="*/ 83344 w 238125"/>
              <a:gd name="connsiteY77" fmla="*/ 35713 h 238125"/>
              <a:gd name="connsiteX78" fmla="*/ 35719 w 238125"/>
              <a:gd name="connsiteY78" fmla="*/ 35713 h 238125"/>
              <a:gd name="connsiteX79" fmla="*/ 130969 w 238125"/>
              <a:gd name="connsiteY79" fmla="*/ 211925 h 238125"/>
              <a:gd name="connsiteX80" fmla="*/ 116681 w 238125"/>
              <a:gd name="connsiteY80" fmla="*/ 226213 h 238125"/>
              <a:gd name="connsiteX81" fmla="*/ 102394 w 238125"/>
              <a:gd name="connsiteY81" fmla="*/ 211925 h 238125"/>
              <a:gd name="connsiteX82" fmla="*/ 116681 w 238125"/>
              <a:gd name="connsiteY82" fmla="*/ 197638 h 238125"/>
              <a:gd name="connsiteX83" fmla="*/ 130969 w 238125"/>
              <a:gd name="connsiteY83" fmla="*/ 211925 h 238125"/>
              <a:gd name="connsiteX84" fmla="*/ 197644 w 238125"/>
              <a:gd name="connsiteY84" fmla="*/ 164300 h 238125"/>
              <a:gd name="connsiteX85" fmla="*/ 192881 w 238125"/>
              <a:gd name="connsiteY85" fmla="*/ 169063 h 238125"/>
              <a:gd name="connsiteX86" fmla="*/ 40481 w 238125"/>
              <a:gd name="connsiteY86" fmla="*/ 169063 h 238125"/>
              <a:gd name="connsiteX87" fmla="*/ 35719 w 238125"/>
              <a:gd name="connsiteY87" fmla="*/ 164300 h 238125"/>
              <a:gd name="connsiteX88" fmla="*/ 35719 w 238125"/>
              <a:gd name="connsiteY88" fmla="*/ 126200 h 238125"/>
              <a:gd name="connsiteX89" fmla="*/ 40481 w 238125"/>
              <a:gd name="connsiteY89" fmla="*/ 121438 h 238125"/>
              <a:gd name="connsiteX90" fmla="*/ 124225 w 238125"/>
              <a:gd name="connsiteY90" fmla="*/ 121438 h 238125"/>
              <a:gd name="connsiteX91" fmla="*/ 132359 w 238125"/>
              <a:gd name="connsiteY91" fmla="*/ 129572 h 238125"/>
              <a:gd name="connsiteX92" fmla="*/ 135731 w 238125"/>
              <a:gd name="connsiteY92" fmla="*/ 130963 h 238125"/>
              <a:gd name="connsiteX93" fmla="*/ 197644 w 238125"/>
              <a:gd name="connsiteY93" fmla="*/ 130963 h 238125"/>
              <a:gd name="connsiteX94" fmla="*/ 197644 w 238125"/>
              <a:gd name="connsiteY94" fmla="*/ 164300 h 238125"/>
              <a:gd name="connsiteX95" fmla="*/ 185318 w 238125"/>
              <a:gd name="connsiteY95" fmla="*/ 121438 h 238125"/>
              <a:gd name="connsiteX96" fmla="*/ 156743 w 238125"/>
              <a:gd name="connsiteY96" fmla="*/ 92863 h 238125"/>
              <a:gd name="connsiteX97" fmla="*/ 190910 w 238125"/>
              <a:gd name="connsiteY97" fmla="*/ 92863 h 238125"/>
              <a:gd name="connsiteX98" fmla="*/ 219485 w 238125"/>
              <a:gd name="connsiteY98" fmla="*/ 121438 h 238125"/>
              <a:gd name="connsiteX99" fmla="*/ 185318 w 238125"/>
              <a:gd name="connsiteY99" fmla="*/ 121438 h 238125"/>
              <a:gd name="connsiteX100" fmla="*/ 164306 w 238125"/>
              <a:gd name="connsiteY100" fmla="*/ 159538 h 238125"/>
              <a:gd name="connsiteX101" fmla="*/ 169069 w 238125"/>
              <a:gd name="connsiteY101" fmla="*/ 154775 h 238125"/>
              <a:gd name="connsiteX102" fmla="*/ 169069 w 238125"/>
              <a:gd name="connsiteY102" fmla="*/ 145250 h 238125"/>
              <a:gd name="connsiteX103" fmla="*/ 164306 w 238125"/>
              <a:gd name="connsiteY103" fmla="*/ 140488 h 238125"/>
              <a:gd name="connsiteX104" fmla="*/ 159544 w 238125"/>
              <a:gd name="connsiteY104" fmla="*/ 145250 h 238125"/>
              <a:gd name="connsiteX105" fmla="*/ 159544 w 238125"/>
              <a:gd name="connsiteY105" fmla="*/ 154775 h 238125"/>
              <a:gd name="connsiteX106" fmla="*/ 164306 w 238125"/>
              <a:gd name="connsiteY106" fmla="*/ 159538 h 238125"/>
              <a:gd name="connsiteX107" fmla="*/ 78581 w 238125"/>
              <a:gd name="connsiteY107" fmla="*/ 130963 h 238125"/>
              <a:gd name="connsiteX108" fmla="*/ 50006 w 238125"/>
              <a:gd name="connsiteY108" fmla="*/ 130963 h 238125"/>
              <a:gd name="connsiteX109" fmla="*/ 45244 w 238125"/>
              <a:gd name="connsiteY109" fmla="*/ 135725 h 238125"/>
              <a:gd name="connsiteX110" fmla="*/ 45244 w 238125"/>
              <a:gd name="connsiteY110" fmla="*/ 154775 h 238125"/>
              <a:gd name="connsiteX111" fmla="*/ 50006 w 238125"/>
              <a:gd name="connsiteY111" fmla="*/ 159538 h 238125"/>
              <a:gd name="connsiteX112" fmla="*/ 78581 w 238125"/>
              <a:gd name="connsiteY112" fmla="*/ 159538 h 238125"/>
              <a:gd name="connsiteX113" fmla="*/ 83344 w 238125"/>
              <a:gd name="connsiteY113" fmla="*/ 154775 h 238125"/>
              <a:gd name="connsiteX114" fmla="*/ 83344 w 238125"/>
              <a:gd name="connsiteY114" fmla="*/ 135725 h 238125"/>
              <a:gd name="connsiteX115" fmla="*/ 78581 w 238125"/>
              <a:gd name="connsiteY115" fmla="*/ 130963 h 238125"/>
              <a:gd name="connsiteX116" fmla="*/ 73819 w 238125"/>
              <a:gd name="connsiteY116" fmla="*/ 150013 h 238125"/>
              <a:gd name="connsiteX117" fmla="*/ 54769 w 238125"/>
              <a:gd name="connsiteY117" fmla="*/ 150013 h 238125"/>
              <a:gd name="connsiteX118" fmla="*/ 54769 w 238125"/>
              <a:gd name="connsiteY118" fmla="*/ 140488 h 238125"/>
              <a:gd name="connsiteX119" fmla="*/ 73819 w 238125"/>
              <a:gd name="connsiteY119" fmla="*/ 140488 h 238125"/>
              <a:gd name="connsiteX120" fmla="*/ 73819 w 238125"/>
              <a:gd name="connsiteY120" fmla="*/ 150013 h 238125"/>
              <a:gd name="connsiteX121" fmla="*/ 183356 w 238125"/>
              <a:gd name="connsiteY121" fmla="*/ 159538 h 238125"/>
              <a:gd name="connsiteX122" fmla="*/ 188119 w 238125"/>
              <a:gd name="connsiteY122" fmla="*/ 154775 h 238125"/>
              <a:gd name="connsiteX123" fmla="*/ 188119 w 238125"/>
              <a:gd name="connsiteY123" fmla="*/ 145250 h 238125"/>
              <a:gd name="connsiteX124" fmla="*/ 183356 w 238125"/>
              <a:gd name="connsiteY124" fmla="*/ 140488 h 238125"/>
              <a:gd name="connsiteX125" fmla="*/ 178594 w 238125"/>
              <a:gd name="connsiteY125" fmla="*/ 145250 h 238125"/>
              <a:gd name="connsiteX126" fmla="*/ 178594 w 238125"/>
              <a:gd name="connsiteY126" fmla="*/ 154775 h 238125"/>
              <a:gd name="connsiteX127" fmla="*/ 183356 w 238125"/>
              <a:gd name="connsiteY127" fmla="*/ 159538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238125" h="238125">
                <a:moveTo>
                  <a:pt x="145256" y="159538"/>
                </a:moveTo>
                <a:cubicBezTo>
                  <a:pt x="147885" y="159538"/>
                  <a:pt x="150019" y="157404"/>
                  <a:pt x="150019" y="154775"/>
                </a:cubicBezTo>
                <a:lnTo>
                  <a:pt x="150019" y="145250"/>
                </a:lnTo>
                <a:cubicBezTo>
                  <a:pt x="150019" y="142621"/>
                  <a:pt x="147885" y="140488"/>
                  <a:pt x="145256" y="140488"/>
                </a:cubicBezTo>
                <a:cubicBezTo>
                  <a:pt x="142627" y="140488"/>
                  <a:pt x="140494" y="142621"/>
                  <a:pt x="140494" y="145250"/>
                </a:cubicBezTo>
                <a:lnTo>
                  <a:pt x="140494" y="154775"/>
                </a:lnTo>
                <a:cubicBezTo>
                  <a:pt x="140494" y="157404"/>
                  <a:pt x="142627" y="159538"/>
                  <a:pt x="145256" y="159538"/>
                </a:cubicBezTo>
                <a:close/>
                <a:moveTo>
                  <a:pt x="234353" y="122828"/>
                </a:moveTo>
                <a:lnTo>
                  <a:pt x="196253" y="84728"/>
                </a:lnTo>
                <a:cubicBezTo>
                  <a:pt x="195358" y="83842"/>
                  <a:pt x="194148" y="83338"/>
                  <a:pt x="192881" y="83338"/>
                </a:cubicBezTo>
                <a:lnTo>
                  <a:pt x="97631" y="83338"/>
                </a:lnTo>
                <a:cubicBezTo>
                  <a:pt x="95707" y="83338"/>
                  <a:pt x="93964" y="84500"/>
                  <a:pt x="93231" y="86281"/>
                </a:cubicBezTo>
                <a:cubicBezTo>
                  <a:pt x="92488" y="88062"/>
                  <a:pt x="92897" y="90110"/>
                  <a:pt x="94259" y="91472"/>
                </a:cubicBezTo>
                <a:lnTo>
                  <a:pt x="114700" y="111913"/>
                </a:lnTo>
                <a:lnTo>
                  <a:pt x="73819" y="111913"/>
                </a:lnTo>
                <a:lnTo>
                  <a:pt x="73819" y="45238"/>
                </a:lnTo>
                <a:lnTo>
                  <a:pt x="88106" y="45238"/>
                </a:lnTo>
                <a:cubicBezTo>
                  <a:pt x="90735" y="45238"/>
                  <a:pt x="92869" y="43104"/>
                  <a:pt x="92869" y="40475"/>
                </a:cubicBezTo>
                <a:lnTo>
                  <a:pt x="92869" y="21425"/>
                </a:lnTo>
                <a:cubicBezTo>
                  <a:pt x="92869" y="19101"/>
                  <a:pt x="91183" y="17110"/>
                  <a:pt x="88887" y="16729"/>
                </a:cubicBezTo>
                <a:lnTo>
                  <a:pt x="31737" y="7204"/>
                </a:lnTo>
                <a:cubicBezTo>
                  <a:pt x="30375" y="6985"/>
                  <a:pt x="28946" y="7366"/>
                  <a:pt x="27880" y="8271"/>
                </a:cubicBezTo>
                <a:cubicBezTo>
                  <a:pt x="26803" y="9166"/>
                  <a:pt x="26194" y="10500"/>
                  <a:pt x="26194" y="11900"/>
                </a:cubicBezTo>
                <a:lnTo>
                  <a:pt x="26194" y="40475"/>
                </a:lnTo>
                <a:cubicBezTo>
                  <a:pt x="26194" y="43104"/>
                  <a:pt x="28327" y="45238"/>
                  <a:pt x="30956" y="45238"/>
                </a:cubicBezTo>
                <a:lnTo>
                  <a:pt x="64294" y="45238"/>
                </a:lnTo>
                <a:lnTo>
                  <a:pt x="64294" y="111913"/>
                </a:lnTo>
                <a:lnTo>
                  <a:pt x="40481" y="111913"/>
                </a:lnTo>
                <a:cubicBezTo>
                  <a:pt x="32604" y="111913"/>
                  <a:pt x="26194" y="118323"/>
                  <a:pt x="26194" y="126200"/>
                </a:cubicBezTo>
                <a:lnTo>
                  <a:pt x="26194" y="164300"/>
                </a:lnTo>
                <a:cubicBezTo>
                  <a:pt x="26194" y="172177"/>
                  <a:pt x="32604" y="178588"/>
                  <a:pt x="40481" y="178588"/>
                </a:cubicBezTo>
                <a:lnTo>
                  <a:pt x="76610" y="178588"/>
                </a:lnTo>
                <a:lnTo>
                  <a:pt x="52769" y="202429"/>
                </a:lnTo>
                <a:cubicBezTo>
                  <a:pt x="49082" y="194018"/>
                  <a:pt x="40700" y="188113"/>
                  <a:pt x="30956" y="188113"/>
                </a:cubicBezTo>
                <a:cubicBezTo>
                  <a:pt x="17831" y="188113"/>
                  <a:pt x="7144" y="198800"/>
                  <a:pt x="7144" y="211925"/>
                </a:cubicBezTo>
                <a:cubicBezTo>
                  <a:pt x="7144" y="225050"/>
                  <a:pt x="17831" y="235738"/>
                  <a:pt x="30956" y="235738"/>
                </a:cubicBezTo>
                <a:cubicBezTo>
                  <a:pt x="43329" y="235738"/>
                  <a:pt x="53416" y="226203"/>
                  <a:pt x="54550" y="214116"/>
                </a:cubicBezTo>
                <a:lnTo>
                  <a:pt x="90078" y="178588"/>
                </a:lnTo>
                <a:lnTo>
                  <a:pt x="111919" y="178588"/>
                </a:lnTo>
                <a:lnTo>
                  <a:pt x="111919" y="188598"/>
                </a:lnTo>
                <a:cubicBezTo>
                  <a:pt x="101060" y="190808"/>
                  <a:pt x="92869" y="200428"/>
                  <a:pt x="92869" y="211925"/>
                </a:cubicBezTo>
                <a:cubicBezTo>
                  <a:pt x="92869" y="225050"/>
                  <a:pt x="103556" y="235738"/>
                  <a:pt x="116681" y="235738"/>
                </a:cubicBezTo>
                <a:cubicBezTo>
                  <a:pt x="129807" y="235738"/>
                  <a:pt x="140494" y="225050"/>
                  <a:pt x="140494" y="211925"/>
                </a:cubicBezTo>
                <a:cubicBezTo>
                  <a:pt x="140494" y="200428"/>
                  <a:pt x="132293" y="190808"/>
                  <a:pt x="121444" y="188598"/>
                </a:cubicBezTo>
                <a:lnTo>
                  <a:pt x="121444" y="178588"/>
                </a:lnTo>
                <a:lnTo>
                  <a:pt x="143275" y="178588"/>
                </a:lnTo>
                <a:lnTo>
                  <a:pt x="178813" y="214125"/>
                </a:lnTo>
                <a:cubicBezTo>
                  <a:pt x="179946" y="226203"/>
                  <a:pt x="190033" y="235738"/>
                  <a:pt x="202406" y="235738"/>
                </a:cubicBezTo>
                <a:cubicBezTo>
                  <a:pt x="215532" y="235738"/>
                  <a:pt x="226219" y="225050"/>
                  <a:pt x="226219" y="211925"/>
                </a:cubicBezTo>
                <a:cubicBezTo>
                  <a:pt x="226219" y="198800"/>
                  <a:pt x="215532" y="188113"/>
                  <a:pt x="202406" y="188113"/>
                </a:cubicBezTo>
                <a:cubicBezTo>
                  <a:pt x="192653" y="188113"/>
                  <a:pt x="184271" y="194028"/>
                  <a:pt x="180594" y="202438"/>
                </a:cubicBezTo>
                <a:lnTo>
                  <a:pt x="156743" y="178588"/>
                </a:lnTo>
                <a:lnTo>
                  <a:pt x="192881" y="178588"/>
                </a:lnTo>
                <a:cubicBezTo>
                  <a:pt x="200758" y="178588"/>
                  <a:pt x="207169" y="172177"/>
                  <a:pt x="207169" y="164300"/>
                </a:cubicBezTo>
                <a:lnTo>
                  <a:pt x="207169" y="130963"/>
                </a:lnTo>
                <a:lnTo>
                  <a:pt x="230981" y="130963"/>
                </a:lnTo>
                <a:cubicBezTo>
                  <a:pt x="232905" y="130963"/>
                  <a:pt x="234648" y="129800"/>
                  <a:pt x="235382" y="128019"/>
                </a:cubicBezTo>
                <a:cubicBezTo>
                  <a:pt x="236125" y="126238"/>
                  <a:pt x="235715" y="124190"/>
                  <a:pt x="234353" y="122828"/>
                </a:cubicBezTo>
                <a:close/>
                <a:moveTo>
                  <a:pt x="45244" y="211935"/>
                </a:moveTo>
                <a:cubicBezTo>
                  <a:pt x="45234" y="219802"/>
                  <a:pt x="38824" y="226213"/>
                  <a:pt x="30956" y="226213"/>
                </a:cubicBezTo>
                <a:cubicBezTo>
                  <a:pt x="23079" y="226213"/>
                  <a:pt x="16669" y="219802"/>
                  <a:pt x="16669" y="211925"/>
                </a:cubicBezTo>
                <a:cubicBezTo>
                  <a:pt x="16669" y="204048"/>
                  <a:pt x="23079" y="197638"/>
                  <a:pt x="30956" y="197638"/>
                </a:cubicBezTo>
                <a:cubicBezTo>
                  <a:pt x="38833" y="197638"/>
                  <a:pt x="45244" y="204048"/>
                  <a:pt x="45244" y="211925"/>
                </a:cubicBezTo>
                <a:cubicBezTo>
                  <a:pt x="45244" y="211925"/>
                  <a:pt x="45244" y="211925"/>
                  <a:pt x="45244" y="211935"/>
                </a:cubicBezTo>
                <a:close/>
                <a:moveTo>
                  <a:pt x="202406" y="197638"/>
                </a:moveTo>
                <a:cubicBezTo>
                  <a:pt x="210283" y="197638"/>
                  <a:pt x="216694" y="204048"/>
                  <a:pt x="216694" y="211925"/>
                </a:cubicBezTo>
                <a:cubicBezTo>
                  <a:pt x="216694" y="219802"/>
                  <a:pt x="210283" y="226213"/>
                  <a:pt x="202406" y="226213"/>
                </a:cubicBezTo>
                <a:cubicBezTo>
                  <a:pt x="194529" y="226213"/>
                  <a:pt x="188119" y="219802"/>
                  <a:pt x="188119" y="211925"/>
                </a:cubicBezTo>
                <a:cubicBezTo>
                  <a:pt x="188119" y="204048"/>
                  <a:pt x="194529" y="197638"/>
                  <a:pt x="202406" y="197638"/>
                </a:cubicBezTo>
                <a:close/>
                <a:moveTo>
                  <a:pt x="109128" y="92863"/>
                </a:moveTo>
                <a:lnTo>
                  <a:pt x="143275" y="92863"/>
                </a:lnTo>
                <a:lnTo>
                  <a:pt x="171850" y="121438"/>
                </a:lnTo>
                <a:lnTo>
                  <a:pt x="137703" y="121438"/>
                </a:lnTo>
                <a:lnTo>
                  <a:pt x="109128" y="92863"/>
                </a:lnTo>
                <a:close/>
                <a:moveTo>
                  <a:pt x="35719" y="35713"/>
                </a:moveTo>
                <a:lnTo>
                  <a:pt x="35719" y="17520"/>
                </a:lnTo>
                <a:lnTo>
                  <a:pt x="83344" y="25454"/>
                </a:lnTo>
                <a:lnTo>
                  <a:pt x="83344" y="35713"/>
                </a:lnTo>
                <a:lnTo>
                  <a:pt x="35719" y="35713"/>
                </a:lnTo>
                <a:close/>
                <a:moveTo>
                  <a:pt x="130969" y="211925"/>
                </a:moveTo>
                <a:cubicBezTo>
                  <a:pt x="130969" y="219802"/>
                  <a:pt x="124558" y="226213"/>
                  <a:pt x="116681" y="226213"/>
                </a:cubicBezTo>
                <a:cubicBezTo>
                  <a:pt x="108804" y="226213"/>
                  <a:pt x="102394" y="219802"/>
                  <a:pt x="102394" y="211925"/>
                </a:cubicBezTo>
                <a:cubicBezTo>
                  <a:pt x="102394" y="204048"/>
                  <a:pt x="108804" y="197638"/>
                  <a:pt x="116681" y="197638"/>
                </a:cubicBezTo>
                <a:cubicBezTo>
                  <a:pt x="124558" y="197638"/>
                  <a:pt x="130969" y="204048"/>
                  <a:pt x="130969" y="211925"/>
                </a:cubicBezTo>
                <a:close/>
                <a:moveTo>
                  <a:pt x="197644" y="164300"/>
                </a:moveTo>
                <a:cubicBezTo>
                  <a:pt x="197644" y="166929"/>
                  <a:pt x="195510" y="169063"/>
                  <a:pt x="192881" y="169063"/>
                </a:cubicBezTo>
                <a:lnTo>
                  <a:pt x="40481" y="169063"/>
                </a:lnTo>
                <a:cubicBezTo>
                  <a:pt x="37852" y="169063"/>
                  <a:pt x="35719" y="166929"/>
                  <a:pt x="35719" y="164300"/>
                </a:cubicBezTo>
                <a:lnTo>
                  <a:pt x="35719" y="126200"/>
                </a:lnTo>
                <a:cubicBezTo>
                  <a:pt x="35719" y="123571"/>
                  <a:pt x="37852" y="121438"/>
                  <a:pt x="40481" y="121438"/>
                </a:cubicBezTo>
                <a:lnTo>
                  <a:pt x="124225" y="121438"/>
                </a:lnTo>
                <a:lnTo>
                  <a:pt x="132359" y="129572"/>
                </a:lnTo>
                <a:cubicBezTo>
                  <a:pt x="133255" y="130458"/>
                  <a:pt x="134464" y="130963"/>
                  <a:pt x="135731" y="130963"/>
                </a:cubicBezTo>
                <a:lnTo>
                  <a:pt x="197644" y="130963"/>
                </a:lnTo>
                <a:lnTo>
                  <a:pt x="197644" y="164300"/>
                </a:lnTo>
                <a:close/>
                <a:moveTo>
                  <a:pt x="185318" y="121438"/>
                </a:moveTo>
                <a:lnTo>
                  <a:pt x="156743" y="92863"/>
                </a:lnTo>
                <a:lnTo>
                  <a:pt x="190910" y="92863"/>
                </a:lnTo>
                <a:lnTo>
                  <a:pt x="219485" y="121438"/>
                </a:lnTo>
                <a:lnTo>
                  <a:pt x="185318" y="121438"/>
                </a:lnTo>
                <a:close/>
                <a:moveTo>
                  <a:pt x="164306" y="159538"/>
                </a:moveTo>
                <a:cubicBezTo>
                  <a:pt x="166935" y="159538"/>
                  <a:pt x="169069" y="157404"/>
                  <a:pt x="169069" y="154775"/>
                </a:cubicBezTo>
                <a:lnTo>
                  <a:pt x="169069" y="145250"/>
                </a:lnTo>
                <a:cubicBezTo>
                  <a:pt x="169069" y="142621"/>
                  <a:pt x="166935" y="140488"/>
                  <a:pt x="164306" y="140488"/>
                </a:cubicBezTo>
                <a:cubicBezTo>
                  <a:pt x="161677" y="140488"/>
                  <a:pt x="159544" y="142621"/>
                  <a:pt x="159544" y="145250"/>
                </a:cubicBezTo>
                <a:lnTo>
                  <a:pt x="159544" y="154775"/>
                </a:lnTo>
                <a:cubicBezTo>
                  <a:pt x="159544" y="157404"/>
                  <a:pt x="161677" y="159538"/>
                  <a:pt x="164306" y="159538"/>
                </a:cubicBezTo>
                <a:close/>
                <a:moveTo>
                  <a:pt x="78581" y="130963"/>
                </a:moveTo>
                <a:lnTo>
                  <a:pt x="50006" y="130963"/>
                </a:lnTo>
                <a:cubicBezTo>
                  <a:pt x="47377" y="130963"/>
                  <a:pt x="45244" y="133096"/>
                  <a:pt x="45244" y="135725"/>
                </a:cubicBezTo>
                <a:lnTo>
                  <a:pt x="45244" y="154775"/>
                </a:lnTo>
                <a:cubicBezTo>
                  <a:pt x="45244" y="157404"/>
                  <a:pt x="47377" y="159538"/>
                  <a:pt x="50006" y="159538"/>
                </a:cubicBezTo>
                <a:lnTo>
                  <a:pt x="78581" y="159538"/>
                </a:lnTo>
                <a:cubicBezTo>
                  <a:pt x="81210" y="159538"/>
                  <a:pt x="83344" y="157404"/>
                  <a:pt x="83344" y="154775"/>
                </a:cubicBezTo>
                <a:lnTo>
                  <a:pt x="83344" y="135725"/>
                </a:lnTo>
                <a:cubicBezTo>
                  <a:pt x="83344" y="133096"/>
                  <a:pt x="81210" y="130963"/>
                  <a:pt x="78581" y="130963"/>
                </a:cubicBezTo>
                <a:close/>
                <a:moveTo>
                  <a:pt x="73819" y="150013"/>
                </a:moveTo>
                <a:lnTo>
                  <a:pt x="54769" y="150013"/>
                </a:lnTo>
                <a:lnTo>
                  <a:pt x="54769" y="140488"/>
                </a:lnTo>
                <a:lnTo>
                  <a:pt x="73819" y="140488"/>
                </a:lnTo>
                <a:lnTo>
                  <a:pt x="73819" y="150013"/>
                </a:lnTo>
                <a:close/>
                <a:moveTo>
                  <a:pt x="183356" y="159538"/>
                </a:moveTo>
                <a:cubicBezTo>
                  <a:pt x="185985" y="159538"/>
                  <a:pt x="188119" y="157404"/>
                  <a:pt x="188119" y="154775"/>
                </a:cubicBezTo>
                <a:lnTo>
                  <a:pt x="188119" y="145250"/>
                </a:lnTo>
                <a:cubicBezTo>
                  <a:pt x="188119" y="142621"/>
                  <a:pt x="185985" y="140488"/>
                  <a:pt x="183356" y="140488"/>
                </a:cubicBezTo>
                <a:cubicBezTo>
                  <a:pt x="180727" y="140488"/>
                  <a:pt x="178594" y="142621"/>
                  <a:pt x="178594" y="145250"/>
                </a:cubicBezTo>
                <a:lnTo>
                  <a:pt x="178594" y="154775"/>
                </a:lnTo>
                <a:cubicBezTo>
                  <a:pt x="178594" y="157404"/>
                  <a:pt x="180727" y="159538"/>
                  <a:pt x="183356" y="1595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dirty="0"/>
          </a:p>
        </p:txBody>
      </p:sp>
      <p:pic>
        <p:nvPicPr>
          <p:cNvPr id="9" name="Рисунок 8" descr="Человек в скафандре на космическом корабле">
            <a:extLst>
              <a:ext uri="{FF2B5EF4-FFF2-40B4-BE49-F238E27FC236}">
                <a16:creationId xmlns:a16="http://schemas.microsoft.com/office/drawing/2014/main" id="{02EAB7FB-AEBA-41BC-B1D7-A4B080684C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3519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0694C-7BCD-CBC9-B967-E8D1C0E5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44"/>
            <a:ext cx="12096750" cy="86872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космонавта, который первым вышел в открытый космос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6FE1A-A934-2E97-C057-6EB24F32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64297"/>
          <a:stretch/>
        </p:blipFill>
        <p:spPr bwMode="auto">
          <a:xfrm rot="5400000">
            <a:off x="3514866" y="1023794"/>
            <a:ext cx="5752820" cy="127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73356117-49E8-6ECE-A528-15375FF8D6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7C46AF-CE14-004F-FF66-6F262A9D4D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A20B4C5-7EA7-0D45-A1ED-2C7478C08985}"/>
              </a:ext>
            </a:extLst>
          </p:cNvPr>
          <p:cNvGrpSpPr/>
          <p:nvPr/>
        </p:nvGrpSpPr>
        <p:grpSpPr>
          <a:xfrm>
            <a:off x="2707479" y="1562967"/>
            <a:ext cx="6586538" cy="5323581"/>
            <a:chOff x="2707479" y="1562967"/>
            <a:chExt cx="6586538" cy="5323581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50ECA20-BF3A-3A46-E1F6-65D0BF7E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7479" y="2319340"/>
              <a:ext cx="6586538" cy="45672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5F6D1C-601A-B59C-4A41-728832F70E05}"/>
                </a:ext>
              </a:extLst>
            </p:cNvPr>
            <p:cNvSpPr txBox="1"/>
            <p:nvPr/>
          </p:nvSpPr>
          <p:spPr>
            <a:xfrm>
              <a:off x="2707479" y="1562967"/>
              <a:ext cx="63960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А.А. Леонов</a:t>
              </a:r>
              <a:endParaRPr lang="ru-RU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655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0694C-7BCD-CBC9-B967-E8D1C0E5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775" y="340561"/>
            <a:ext cx="12096750" cy="86872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Первая женщина-космонавт?</a:t>
            </a:r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6FE1A-A934-2E97-C057-6EB24F32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64297"/>
          <a:stretch/>
        </p:blipFill>
        <p:spPr bwMode="auto">
          <a:xfrm rot="5400000">
            <a:off x="3371990" y="-2409686"/>
            <a:ext cx="5752820" cy="127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73356117-49E8-6ECE-A528-15375FF8D6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7C46AF-CE14-004F-FF66-6F262A9D4D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7142139-5DE1-2277-382C-A3688CDBA3C1}"/>
              </a:ext>
            </a:extLst>
          </p:cNvPr>
          <p:cNvGrpSpPr/>
          <p:nvPr/>
        </p:nvGrpSpPr>
        <p:grpSpPr>
          <a:xfrm>
            <a:off x="1931194" y="1205215"/>
            <a:ext cx="8634412" cy="5298131"/>
            <a:chOff x="1931194" y="1205215"/>
            <a:chExt cx="8634412" cy="529813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C9B5D16-1A2E-5C47-3258-1360F4077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1194" y="1984671"/>
              <a:ext cx="8634412" cy="4518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21CE68-109A-9844-05FF-2FF0C54A1250}"/>
                </a:ext>
              </a:extLst>
            </p:cNvPr>
            <p:cNvSpPr txBox="1"/>
            <p:nvPr/>
          </p:nvSpPr>
          <p:spPr>
            <a:xfrm>
              <a:off x="3026569" y="1205215"/>
              <a:ext cx="644366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В.В. Терешкова</a:t>
              </a:r>
              <a:endParaRPr lang="ru-RU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608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0694C-7BCD-CBC9-B967-E8D1C0E5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775" y="340561"/>
            <a:ext cx="12096750" cy="86872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Какая планета названа в честь древнеримской богини?</a:t>
            </a:r>
            <a:endParaRPr lang="ru-RU" sz="4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6FE1A-A934-2E97-C057-6EB24F32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64297"/>
          <a:stretch/>
        </p:blipFill>
        <p:spPr bwMode="auto">
          <a:xfrm rot="5400000">
            <a:off x="3514866" y="1023794"/>
            <a:ext cx="5752820" cy="127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73356117-49E8-6ECE-A528-15375FF8D6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7C46AF-CE14-004F-FF66-6F262A9D4D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9A0F1ED-058E-9623-6963-AD7760628D7C}"/>
              </a:ext>
            </a:extLst>
          </p:cNvPr>
          <p:cNvGrpSpPr/>
          <p:nvPr/>
        </p:nvGrpSpPr>
        <p:grpSpPr>
          <a:xfrm>
            <a:off x="3026569" y="1338248"/>
            <a:ext cx="6443662" cy="5198241"/>
            <a:chOff x="2989262" y="1561353"/>
            <a:chExt cx="6443662" cy="5198241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D2F0F36-0BC7-0DC4-9D7D-CCDC0C786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262" y="2317726"/>
              <a:ext cx="6213475" cy="4441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81BCFE-6A2B-D572-8E46-272D28D88AE9}"/>
                </a:ext>
              </a:extLst>
            </p:cNvPr>
            <p:cNvSpPr txBox="1"/>
            <p:nvPr/>
          </p:nvSpPr>
          <p:spPr>
            <a:xfrm>
              <a:off x="2989262" y="1561353"/>
              <a:ext cx="644366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Венера</a:t>
              </a:r>
              <a:endParaRPr lang="ru-RU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6193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0694C-7BCD-CBC9-B967-E8D1C0E5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775" y="340561"/>
            <a:ext cx="12096750" cy="86872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Космический транспорт – это?</a:t>
            </a:r>
            <a:endParaRPr lang="ru-RU" sz="4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6FE1A-A934-2E97-C057-6EB24F32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64297"/>
          <a:stretch/>
        </p:blipFill>
        <p:spPr bwMode="auto">
          <a:xfrm rot="5400000">
            <a:off x="3514866" y="1023794"/>
            <a:ext cx="5752820" cy="127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73356117-49E8-6ECE-A528-15375FF8D6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7C46AF-CE14-004F-FF66-6F262A9D4D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2B7A787-B773-9E8B-7FD4-4324B73CE047}"/>
              </a:ext>
            </a:extLst>
          </p:cNvPr>
          <p:cNvGrpSpPr/>
          <p:nvPr/>
        </p:nvGrpSpPr>
        <p:grpSpPr>
          <a:xfrm>
            <a:off x="2874169" y="1452176"/>
            <a:ext cx="6443662" cy="4948623"/>
            <a:chOff x="2909887" y="1804601"/>
            <a:chExt cx="6443662" cy="4948623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A492E8EE-B68B-B9D5-AD69-CFFEA2271C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887" y="2627323"/>
              <a:ext cx="6372225" cy="4125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391177-6C74-03F6-DA02-ACE20A6BE06D}"/>
                </a:ext>
              </a:extLst>
            </p:cNvPr>
            <p:cNvSpPr txBox="1"/>
            <p:nvPr/>
          </p:nvSpPr>
          <p:spPr>
            <a:xfrm>
              <a:off x="2909887" y="1804601"/>
              <a:ext cx="644366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Луноход</a:t>
              </a:r>
              <a:endParaRPr lang="ru-RU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99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0694C-7BCD-CBC9-B967-E8D1C0E5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775" y="340561"/>
            <a:ext cx="12096750" cy="86872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какому космическому объекту относится Плутон? </a:t>
            </a:r>
            <a:endParaRPr lang="ru-RU" sz="4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6FE1A-A934-2E97-C057-6EB24F32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64297"/>
          <a:stretch/>
        </p:blipFill>
        <p:spPr bwMode="auto">
          <a:xfrm rot="5400000">
            <a:off x="3514866" y="1023794"/>
            <a:ext cx="5752820" cy="127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73356117-49E8-6ECE-A528-15375FF8D6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7C46AF-CE14-004F-FF66-6F262A9D4D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CBDAA95-003E-A8B3-D833-C2AAC633515E}"/>
              </a:ext>
            </a:extLst>
          </p:cNvPr>
          <p:cNvGrpSpPr/>
          <p:nvPr/>
        </p:nvGrpSpPr>
        <p:grpSpPr>
          <a:xfrm>
            <a:off x="1543050" y="1100820"/>
            <a:ext cx="9029699" cy="5451722"/>
            <a:chOff x="1543050" y="1100820"/>
            <a:chExt cx="9029699" cy="5451722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4779E8B6-F7BA-A3BD-E490-A83D2C0C5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3050" y="1969545"/>
              <a:ext cx="8729519" cy="4582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0ADC82-58FE-D804-EE27-337CD397A5BF}"/>
                </a:ext>
              </a:extLst>
            </p:cNvPr>
            <p:cNvSpPr txBox="1"/>
            <p:nvPr/>
          </p:nvSpPr>
          <p:spPr>
            <a:xfrm>
              <a:off x="1543050" y="1100820"/>
              <a:ext cx="902969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Карликовая планета</a:t>
              </a:r>
              <a:endParaRPr lang="ru-RU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848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0694C-7BCD-CBC9-B967-E8D1C0E5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775" y="378892"/>
            <a:ext cx="12096750" cy="86872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Расшифруйте буквы МКС</a:t>
            </a:r>
            <a:endParaRPr lang="ru-RU" sz="4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6FE1A-A934-2E97-C057-6EB24F32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64297"/>
          <a:stretch/>
        </p:blipFill>
        <p:spPr bwMode="auto">
          <a:xfrm rot="5400000">
            <a:off x="3514866" y="1023794"/>
            <a:ext cx="5752820" cy="127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73356117-49E8-6ECE-A528-15375FF8D6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7C46AF-CE14-004F-FF66-6F262A9D4D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B055DEF-BA9B-A46F-4C11-5027F7400F6F}"/>
              </a:ext>
            </a:extLst>
          </p:cNvPr>
          <p:cNvGrpSpPr/>
          <p:nvPr/>
        </p:nvGrpSpPr>
        <p:grpSpPr>
          <a:xfrm>
            <a:off x="1662114" y="1270726"/>
            <a:ext cx="9029699" cy="5300273"/>
            <a:chOff x="1662114" y="1270726"/>
            <a:chExt cx="9029699" cy="5300273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D80E8F3D-F9EC-B501-DBD9-31158C9B1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75" y="1808034"/>
              <a:ext cx="7334250" cy="4762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2E42C1-7E13-1376-9233-BF4022670B3F}"/>
                </a:ext>
              </a:extLst>
            </p:cNvPr>
            <p:cNvSpPr txBox="1"/>
            <p:nvPr/>
          </p:nvSpPr>
          <p:spPr>
            <a:xfrm>
              <a:off x="1662114" y="1270726"/>
              <a:ext cx="902969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Международная космическая станция</a:t>
              </a:r>
              <a:endParaRPr lang="ru-RU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731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0694C-7BCD-CBC9-B967-E8D1C0E5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775" y="509045"/>
            <a:ext cx="12096750" cy="86872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Назовите планеты, которые не имеют спутников</a:t>
            </a:r>
            <a:endParaRPr lang="ru-RU" sz="4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6FE1A-A934-2E97-C057-6EB24F32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64297" r="12914"/>
          <a:stretch/>
        </p:blipFill>
        <p:spPr bwMode="auto">
          <a:xfrm rot="5400000">
            <a:off x="5231606" y="-692946"/>
            <a:ext cx="2319340" cy="127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73356117-49E8-6ECE-A528-15375FF8D6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7C46AF-CE14-004F-FF66-6F262A9D4D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F004BF0-6544-8E1B-0F41-7CC4871854B8}"/>
              </a:ext>
            </a:extLst>
          </p:cNvPr>
          <p:cNvGrpSpPr/>
          <p:nvPr/>
        </p:nvGrpSpPr>
        <p:grpSpPr>
          <a:xfrm>
            <a:off x="279400" y="1450022"/>
            <a:ext cx="11593252" cy="4919868"/>
            <a:chOff x="279400" y="1450022"/>
            <a:chExt cx="11593252" cy="4919868"/>
          </a:xfrm>
        </p:grpSpPr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81F8A6D5-8EA4-F400-B3A6-56E1594793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0" y="2121740"/>
              <a:ext cx="5664200" cy="4248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>
              <a:extLst>
                <a:ext uri="{FF2B5EF4-FFF2-40B4-BE49-F238E27FC236}">
                  <a16:creationId xmlns:a16="http://schemas.microsoft.com/office/drawing/2014/main" id="{65AC1401-A130-F578-94DF-602323514C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2121740"/>
              <a:ext cx="5624252" cy="4218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9C2698-D929-102D-D15B-73DFDBB02D02}"/>
                </a:ext>
              </a:extLst>
            </p:cNvPr>
            <p:cNvSpPr txBox="1"/>
            <p:nvPr/>
          </p:nvSpPr>
          <p:spPr>
            <a:xfrm>
              <a:off x="923926" y="1450022"/>
              <a:ext cx="1038225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Венера                                      Меркурий</a:t>
              </a:r>
              <a:endParaRPr lang="ru-RU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31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0694C-7BCD-CBC9-B967-E8D1C0E5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509045"/>
            <a:ext cx="11563350" cy="86872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Назовите планеты, которые имеют больше всего спутников</a:t>
            </a:r>
            <a:endParaRPr lang="ru-RU" sz="4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6FE1A-A934-2E97-C057-6EB24F32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64297" r="12914"/>
          <a:stretch/>
        </p:blipFill>
        <p:spPr bwMode="auto">
          <a:xfrm rot="5400000">
            <a:off x="5231606" y="-692946"/>
            <a:ext cx="2319340" cy="127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73356117-49E8-6ECE-A528-15375FF8D6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7C46AF-CE14-004F-FF66-6F262A9D4D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6BD4B3F-0D3F-09B9-3276-351BAD7FAEB5}"/>
              </a:ext>
            </a:extLst>
          </p:cNvPr>
          <p:cNvGrpSpPr/>
          <p:nvPr/>
        </p:nvGrpSpPr>
        <p:grpSpPr>
          <a:xfrm>
            <a:off x="368300" y="1666210"/>
            <a:ext cx="11531600" cy="4772692"/>
            <a:chOff x="368300" y="1666210"/>
            <a:chExt cx="11531600" cy="4772692"/>
          </a:xfrm>
        </p:grpSpPr>
        <p:pic>
          <p:nvPicPr>
            <p:cNvPr id="11268" name="Picture 4">
              <a:extLst>
                <a:ext uri="{FF2B5EF4-FFF2-40B4-BE49-F238E27FC236}">
                  <a16:creationId xmlns:a16="http://schemas.microsoft.com/office/drawing/2014/main" id="{B8BD1D34-38F2-9540-B876-A84C8D4130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57"/>
            <a:stretch/>
          </p:blipFill>
          <p:spPr bwMode="auto">
            <a:xfrm>
              <a:off x="6400800" y="2305052"/>
              <a:ext cx="5499100" cy="4133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>
              <a:extLst>
                <a:ext uri="{FF2B5EF4-FFF2-40B4-BE49-F238E27FC236}">
                  <a16:creationId xmlns:a16="http://schemas.microsoft.com/office/drawing/2014/main" id="{71ACA4F9-669E-15C4-CAB4-55E12D059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00" y="2309815"/>
              <a:ext cx="5499100" cy="412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523A8C-5F04-EEEA-0D25-A78D6E075E31}"/>
                </a:ext>
              </a:extLst>
            </p:cNvPr>
            <p:cNvSpPr txBox="1"/>
            <p:nvPr/>
          </p:nvSpPr>
          <p:spPr>
            <a:xfrm>
              <a:off x="1057275" y="1666210"/>
              <a:ext cx="1038225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Юпитер                                              Сатурн</a:t>
              </a:r>
              <a:endParaRPr lang="ru-RU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015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0694C-7BCD-CBC9-B967-E8D1C0E5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509045"/>
            <a:ext cx="11563350" cy="86872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времени продлился первый полёт? </a:t>
            </a:r>
            <a:endParaRPr lang="ru-RU" sz="4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6FE1A-A934-2E97-C057-6EB24F32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64297" r="12914"/>
          <a:stretch/>
        </p:blipFill>
        <p:spPr bwMode="auto">
          <a:xfrm rot="5400000">
            <a:off x="5231606" y="-692946"/>
            <a:ext cx="2319340" cy="127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73356117-49E8-6ECE-A528-15375FF8D6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7C46AF-CE14-004F-FF66-6F262A9D4D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DAAC40C-0A36-7480-9822-9DFAAEE0D16E}"/>
              </a:ext>
            </a:extLst>
          </p:cNvPr>
          <p:cNvSpPr txBox="1">
            <a:spLocks/>
          </p:cNvSpPr>
          <p:nvPr/>
        </p:nvSpPr>
        <p:spPr>
          <a:xfrm>
            <a:off x="161925" y="2670787"/>
            <a:ext cx="11563350" cy="15164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108 минут</a:t>
            </a:r>
            <a:endParaRPr lang="ru-RU" sz="85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17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0694C-7BCD-CBC9-B967-E8D1C0E5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509045"/>
            <a:ext cx="11563350" cy="86872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страна первой запустила искусственный спутник Земли?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6FE1A-A934-2E97-C057-6EB24F32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64297" r="12914"/>
          <a:stretch/>
        </p:blipFill>
        <p:spPr bwMode="auto">
          <a:xfrm rot="5400000">
            <a:off x="5231606" y="-692946"/>
            <a:ext cx="2319340" cy="127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73356117-49E8-6ECE-A528-15375FF8D6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7C46AF-CE14-004F-FF66-6F262A9D4D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0DA0AB0-9C2E-DABA-5A2E-F953C40320FB}"/>
              </a:ext>
            </a:extLst>
          </p:cNvPr>
          <p:cNvSpPr txBox="1">
            <a:spLocks/>
          </p:cNvSpPr>
          <p:nvPr/>
        </p:nvSpPr>
        <p:spPr>
          <a:xfrm>
            <a:off x="314325" y="2867026"/>
            <a:ext cx="11563350" cy="12783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СССР</a:t>
            </a:r>
          </a:p>
        </p:txBody>
      </p:sp>
    </p:spTree>
    <p:extLst>
      <p:ext uri="{BB962C8B-B14F-4D97-AF65-F5344CB8AC3E}">
        <p14:creationId xmlns:p14="http://schemas.microsoft.com/office/powerpoint/2010/main" val="342666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A33D0-A2F5-49D6-833F-C67739054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66749"/>
            <a:ext cx="11473200" cy="1999549"/>
          </a:xfrm>
        </p:spPr>
        <p:txBody>
          <a:bodyPr rtlCol="0"/>
          <a:lstStyle/>
          <a:p>
            <a:pPr algn="ctr" rtl="0"/>
            <a:r>
              <a:rPr lang="ru-RU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ноября 1957 состоялся первый полёт в космос живого существа на корабле «Спутник-2», пассажиром спутника стала собака Лайка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 descr="условные обозначения">
            <a:extLst>
              <a:ext uri="{FF2B5EF4-FFF2-40B4-BE49-F238E27FC236}">
                <a16:creationId xmlns:a16="http://schemas.microsoft.com/office/drawing/2014/main" id="{7D64EECE-959D-459E-BAFC-4E6C13A0D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04081" y="6308667"/>
            <a:ext cx="438791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grpSp>
        <p:nvGrpSpPr>
          <p:cNvPr id="27" name="Группа 26" descr="Условные обозначения">
            <a:extLst>
              <a:ext uri="{FF2B5EF4-FFF2-40B4-BE49-F238E27FC236}">
                <a16:creationId xmlns:a16="http://schemas.microsoft.com/office/drawing/2014/main" id="{185941C3-F2C4-4ED9-8CCB-E54367B26F03}"/>
              </a:ext>
            </a:extLst>
          </p:cNvPr>
          <p:cNvGrpSpPr/>
          <p:nvPr/>
        </p:nvGrpSpPr>
        <p:grpSpPr>
          <a:xfrm>
            <a:off x="8665608" y="6398736"/>
            <a:ext cx="3140332" cy="189195"/>
            <a:chOff x="463230" y="14650847"/>
            <a:chExt cx="3140332" cy="189195"/>
          </a:xfrm>
        </p:grpSpPr>
        <p:sp>
          <p:nvSpPr>
            <p:cNvPr id="28" name="Надпись 27">
              <a:extLst>
                <a:ext uri="{FF2B5EF4-FFF2-40B4-BE49-F238E27FC236}">
                  <a16:creationId xmlns:a16="http://schemas.microsoft.com/office/drawing/2014/main" id="{12950859-3B08-45AC-9183-884B944FF29D}"/>
                </a:ext>
              </a:extLst>
            </p:cNvPr>
            <p:cNvSpPr txBox="1"/>
            <p:nvPr/>
          </p:nvSpPr>
          <p:spPr>
            <a:xfrm>
              <a:off x="730693" y="14650847"/>
              <a:ext cx="676286" cy="1891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rtl="0"/>
              <a:r>
                <a:rPr lang="ru-RU" sz="1200">
                  <a:latin typeface="+mj-lt"/>
                </a:rPr>
                <a:t>Данные А</a:t>
              </a:r>
            </a:p>
          </p:txBody>
        </p:sp>
        <p:sp>
          <p:nvSpPr>
            <p:cNvPr id="29" name="Надпись 28">
              <a:extLst>
                <a:ext uri="{FF2B5EF4-FFF2-40B4-BE49-F238E27FC236}">
                  <a16:creationId xmlns:a16="http://schemas.microsoft.com/office/drawing/2014/main" id="{5A6B008C-B746-4D4D-8F60-B368B8FAEA1A}"/>
                </a:ext>
              </a:extLst>
            </p:cNvPr>
            <p:cNvSpPr txBox="1"/>
            <p:nvPr/>
          </p:nvSpPr>
          <p:spPr>
            <a:xfrm>
              <a:off x="1807257" y="14650847"/>
              <a:ext cx="676286" cy="1891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rtl="0"/>
              <a:r>
                <a:rPr lang="ru-RU" sz="1200">
                  <a:latin typeface="+mj-lt"/>
                </a:rPr>
                <a:t>Данные Б</a:t>
              </a: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ACD1BF27-2213-45CE-A667-788F7924C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63230" y="14678120"/>
              <a:ext cx="134649" cy="134649"/>
            </a:xfrm>
            <a:prstGeom prst="rect">
              <a:avLst/>
            </a:prstGeom>
            <a:solidFill>
              <a:schemeClr val="accent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54F87B6B-A885-4EEB-8E55-6E1DA1BD0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539794" y="14678120"/>
              <a:ext cx="134649" cy="1346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EB4B2BC6-FC0E-4408-9491-47D196A52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616358" y="14678120"/>
              <a:ext cx="134649" cy="1346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Надпись 32">
              <a:extLst>
                <a:ext uri="{FF2B5EF4-FFF2-40B4-BE49-F238E27FC236}">
                  <a16:creationId xmlns:a16="http://schemas.microsoft.com/office/drawing/2014/main" id="{F7BC13C6-1FE2-4F17-B99D-CC390711E793}"/>
                </a:ext>
              </a:extLst>
            </p:cNvPr>
            <p:cNvSpPr txBox="1"/>
            <p:nvPr/>
          </p:nvSpPr>
          <p:spPr>
            <a:xfrm>
              <a:off x="2927276" y="14650847"/>
              <a:ext cx="676286" cy="1891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rtl="0"/>
              <a:r>
                <a:rPr lang="ru-RU" sz="1200">
                  <a:latin typeface="+mj-lt"/>
                </a:rPr>
                <a:t>Данные В</a:t>
              </a:r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3996C0-0A7C-4905-8FD4-EC23739737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47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1"/>
              </a:gs>
            </a:gsLst>
            <a:lin ang="10800000" scaled="0"/>
            <a:tileRect/>
          </a:gradFill>
        </p:spPr>
        <p:txBody>
          <a:bodyPr rtlCol="0"/>
          <a:lstStyle/>
          <a:p>
            <a:pPr rtl="0"/>
            <a:fld id="{058DB212-BFA2-403F-85EF-DFD3FF6D973A}" type="slidenum">
              <a:rPr lang="ru-RU" smtClean="0"/>
              <a:pPr rtl="0"/>
              <a:t>2</a:t>
            </a:fld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99F9D6D-C76F-C4E9-099B-8D6B33629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66" y="2846301"/>
            <a:ext cx="12249466" cy="401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584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0694C-7BCD-CBC9-B967-E8D1C0E5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509045"/>
            <a:ext cx="11563350" cy="86872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первым совершил высадку на Луне?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6FE1A-A934-2E97-C057-6EB24F32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64297" r="12914"/>
          <a:stretch/>
        </p:blipFill>
        <p:spPr bwMode="auto">
          <a:xfrm rot="5400000">
            <a:off x="5231606" y="-692946"/>
            <a:ext cx="2319340" cy="127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73356117-49E8-6ECE-A528-15375FF8D6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7C46AF-CE14-004F-FF66-6F262A9D4D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EDA3809-1345-45FC-7B85-0D7C597FCF63}"/>
              </a:ext>
            </a:extLst>
          </p:cNvPr>
          <p:cNvGrpSpPr/>
          <p:nvPr/>
        </p:nvGrpSpPr>
        <p:grpSpPr>
          <a:xfrm>
            <a:off x="2171700" y="1549220"/>
            <a:ext cx="9020175" cy="4726095"/>
            <a:chOff x="2105025" y="1377770"/>
            <a:chExt cx="9020175" cy="472609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E341C9-FF6B-8C18-B07C-90D213BFA6A3}"/>
                </a:ext>
              </a:extLst>
            </p:cNvPr>
            <p:cNvSpPr txBox="1"/>
            <p:nvPr/>
          </p:nvSpPr>
          <p:spPr>
            <a:xfrm>
              <a:off x="2105025" y="5457534"/>
              <a:ext cx="902017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Американский астронавт Нил Армстронг</a:t>
              </a:r>
              <a:endParaRPr lang="ru-RU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290" name="Picture 2">
              <a:extLst>
                <a:ext uri="{FF2B5EF4-FFF2-40B4-BE49-F238E27FC236}">
                  <a16:creationId xmlns:a16="http://schemas.microsoft.com/office/drawing/2014/main" id="{AD3D8D4E-A377-CAB0-FD36-6F1192BEE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947" y="1377770"/>
              <a:ext cx="5760905" cy="400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819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0694C-7BCD-CBC9-B967-E8D1C0E5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509045"/>
            <a:ext cx="11563350" cy="86872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Назовите планеты, которые имеют больше всего спутников</a:t>
            </a:r>
            <a:endParaRPr lang="ru-RU" sz="4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6FE1A-A934-2E97-C057-6EB24F32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64297" r="12914"/>
          <a:stretch/>
        </p:blipFill>
        <p:spPr bwMode="auto">
          <a:xfrm rot="5400000">
            <a:off x="5231606" y="-692946"/>
            <a:ext cx="2319340" cy="127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73356117-49E8-6ECE-A528-15375FF8D6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7C46AF-CE14-004F-FF66-6F262A9D4D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B8BD1D34-38F2-9540-B876-A84C8D413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7"/>
          <a:stretch/>
        </p:blipFill>
        <p:spPr bwMode="auto">
          <a:xfrm>
            <a:off x="6391276" y="1935812"/>
            <a:ext cx="54991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71ACA4F9-669E-15C4-CAB4-55E12D059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" y="1945337"/>
            <a:ext cx="54991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447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0694C-7BCD-CBC9-B967-E8D1C0E5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509045"/>
            <a:ext cx="11563350" cy="86872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из космонавтов произнёс знаменитую фразу: «Эй! Небо, сними шляпу!»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6FE1A-A934-2E97-C057-6EB24F32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64297" r="12914"/>
          <a:stretch/>
        </p:blipFill>
        <p:spPr bwMode="auto">
          <a:xfrm rot="5400000">
            <a:off x="5231606" y="-692946"/>
            <a:ext cx="2319340" cy="127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73356117-49E8-6ECE-A528-15375FF8D6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7C46AF-CE14-004F-FF66-6F262A9D4D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0DA0AB0-9C2E-DABA-5A2E-F953C40320FB}"/>
              </a:ext>
            </a:extLst>
          </p:cNvPr>
          <p:cNvSpPr txBox="1">
            <a:spLocks/>
          </p:cNvSpPr>
          <p:nvPr/>
        </p:nvSpPr>
        <p:spPr>
          <a:xfrm>
            <a:off x="314325" y="2867026"/>
            <a:ext cx="11563350" cy="12783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 Терешкова</a:t>
            </a:r>
            <a:endParaRPr lang="ru-RU" sz="8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7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0694C-7BCD-CBC9-B967-E8D1C0E5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509045"/>
            <a:ext cx="11563350" cy="86872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какой город привезли Ю.А. Гагарина после приземления?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6FE1A-A934-2E97-C057-6EB24F32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64297" r="12914"/>
          <a:stretch/>
        </p:blipFill>
        <p:spPr bwMode="auto">
          <a:xfrm rot="5400000">
            <a:off x="5231606" y="-692946"/>
            <a:ext cx="2319340" cy="127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73356117-49E8-6ECE-A528-15375FF8D6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7C46AF-CE14-004F-FF66-6F262A9D4D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0DA0AB0-9C2E-DABA-5A2E-F953C40320FB}"/>
              </a:ext>
            </a:extLst>
          </p:cNvPr>
          <p:cNvSpPr txBox="1">
            <a:spLocks/>
          </p:cNvSpPr>
          <p:nvPr/>
        </p:nvSpPr>
        <p:spPr>
          <a:xfrm>
            <a:off x="314325" y="2867026"/>
            <a:ext cx="11563350" cy="12783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Куйбышев</a:t>
            </a:r>
            <a:endParaRPr lang="ru-RU" sz="8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53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0694C-7BCD-CBC9-B967-E8D1C0E5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509045"/>
            <a:ext cx="11563350" cy="86872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звание получил Ю.А. Гагарин после полёта в космос?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6FE1A-A934-2E97-C057-6EB24F32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64297" r="12914"/>
          <a:stretch/>
        </p:blipFill>
        <p:spPr bwMode="auto">
          <a:xfrm rot="5400000">
            <a:off x="5231606" y="-692946"/>
            <a:ext cx="2319340" cy="127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73356117-49E8-6ECE-A528-15375FF8D6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7C46AF-CE14-004F-FF66-6F262A9D4D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0DA0AB0-9C2E-DABA-5A2E-F953C40320FB}"/>
              </a:ext>
            </a:extLst>
          </p:cNvPr>
          <p:cNvSpPr txBox="1">
            <a:spLocks/>
          </p:cNvSpPr>
          <p:nvPr/>
        </p:nvSpPr>
        <p:spPr>
          <a:xfrm>
            <a:off x="314325" y="2867026"/>
            <a:ext cx="11563350" cy="12783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Майор</a:t>
            </a:r>
            <a:endParaRPr lang="ru-RU" sz="8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49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0C22A-6563-5BB6-1D36-194D1AE05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A99307-D593-C204-D6AA-120A8E905C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324CD4-3981-A2A3-5E9E-4A70322FF5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ADC5287B-CB0A-E8CF-84F3-AE38471DA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11B1B5-2B87-18EB-15FD-69D247CA994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25</a:t>
            </a:fld>
            <a:endParaRPr lang="ru-RU" noProof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A758CDD-873E-FFFE-CC02-6E827A847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147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4FE65-9056-BB43-595F-AACBE19E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70181"/>
            <a:ext cx="5459775" cy="720000"/>
          </a:xfrm>
        </p:spPr>
        <p:txBody>
          <a:bodyPr/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D64B6A-5D94-98D6-AF23-015A42A7B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447800"/>
            <a:ext cx="5459775" cy="46722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- это звезда, её возраст около 4‚5 миллиардов лет. На поверхности Солнца температура равна примерно 5500°С, но в его центре она достигает 14 миллионов градусов. В солнечном ядре происходит превращение водорода в гелий с выделением огромного количества энергии. </a:t>
            </a:r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92% объёма Солнца — водород.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406FE1-5BDA-6D90-8C77-EA7BB9C45B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26</a:t>
            </a:fld>
            <a:endParaRPr lang="ru-RU" noProof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910ED3-43B7-5F3D-8871-F812B8B67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5" r="11540"/>
          <a:stretch/>
        </p:blipFill>
        <p:spPr>
          <a:xfrm>
            <a:off x="6075363" y="-13725"/>
            <a:ext cx="6116637" cy="68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80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4FE65-9056-BB43-595F-AACBE19E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70181"/>
            <a:ext cx="5459775" cy="720000"/>
          </a:xfrm>
        </p:spPr>
        <p:txBody>
          <a:bodyPr/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Меркурий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D64B6A-5D94-98D6-AF23-015A42A7B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447800"/>
            <a:ext cx="5459775" cy="46722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Меркурий – первая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Солнца. Она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совершает оборот вокруг Солнца всего за 88 дней.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Меркурия нет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атмосферы. Там очень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жарко днём и холодно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ночью. Поверхность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планеты покрыта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кратерами;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из них достигают нескольких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километров в ширину. Не имеет спутников.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406FE1-5BDA-6D90-8C77-EA7BB9C45B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27</a:t>
            </a:fld>
            <a:endParaRPr lang="ru-RU" noProof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F3ABD9-9CAD-6BAB-42DA-67EC5415D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r="24167"/>
          <a:stretch/>
        </p:blipFill>
        <p:spPr bwMode="auto">
          <a:xfrm>
            <a:off x="5924550" y="4575"/>
            <a:ext cx="626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117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4FE65-9056-BB43-595F-AACBE19E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70181"/>
            <a:ext cx="5459775" cy="720000"/>
          </a:xfrm>
        </p:spPr>
        <p:txBody>
          <a:bodyPr/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Венера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D64B6A-5D94-98D6-AF23-015A42A7B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447800"/>
            <a:ext cx="5459775" cy="46722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Венера - самая горячая планета в Солнечной системе. Она покрыта непрозрачным слоем облаков из серной кислоты. Температура поверхности равна +450°С. Венера вращается в направлении, противоположном направлению вращения большинства планет. Не имеет естественных спутников. Венера - третий по яркости объект на небе, после Солнца и Луны.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406FE1-5BDA-6D90-8C77-EA7BB9C45B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28</a:t>
            </a:fld>
            <a:endParaRPr lang="ru-RU" noProof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C86B892-9BFD-8537-6E8C-38349523B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3" r="27191"/>
          <a:stretch/>
        </p:blipFill>
        <p:spPr bwMode="auto">
          <a:xfrm>
            <a:off x="6096001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044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4FE65-9056-BB43-595F-AACBE19E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70181"/>
            <a:ext cx="5459775" cy="720000"/>
          </a:xfrm>
        </p:spPr>
        <p:txBody>
          <a:bodyPr/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D64B6A-5D94-98D6-AF23-015A42A7B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447800"/>
            <a:ext cx="5459775" cy="46722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 - это самая большая из планет земной группы. Она имеет атмосферу, образованную азотом, кислородом и небольшим количеством углекислого газа. Более 70%  поверхности Земли покрыто водой. Главное отличие Земли от других планет состоит в том, что только на ней есть жизнь. 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406FE1-5BDA-6D90-8C77-EA7BB9C45B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29</a:t>
            </a:fld>
            <a:endParaRPr lang="ru-RU" noProof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D6545A1-105F-B934-1146-279AAF5CD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3" r="24780"/>
          <a:stretch/>
        </p:blipFill>
        <p:spPr bwMode="auto">
          <a:xfrm>
            <a:off x="6229349" y="0"/>
            <a:ext cx="59626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952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428331"/>
            <a:ext cx="3895725" cy="957150"/>
          </a:xfrm>
        </p:spPr>
        <p:txBody>
          <a:bodyPr rtlCol="0"/>
          <a:lstStyle/>
          <a:p>
            <a:pPr algn="ctr" rtl="0"/>
            <a:r>
              <a:rPr lang="ru-RU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Юрий Гагарин</a:t>
            </a:r>
            <a:endParaRPr lang="ru-RU" sz="5400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B51536B-93ED-432A-BBEA-AF185E223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804352" y="1204506"/>
            <a:ext cx="0" cy="4093388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ru-RU" smtClean="0"/>
              <a:pPr rtl="0"/>
              <a:t>3</a:t>
            </a:fld>
            <a:endParaRPr lang="ru-RU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97F9E925-9F59-E995-7EE1-F70523ACE1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234927-AA59-4497-3CDA-DF31DA840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4BC8F1-0B67-FBD1-C018-FF716FF8F264}"/>
              </a:ext>
            </a:extLst>
          </p:cNvPr>
          <p:cNvSpPr txBox="1"/>
          <p:nvPr/>
        </p:nvSpPr>
        <p:spPr>
          <a:xfrm>
            <a:off x="2624137" y="1282184"/>
            <a:ext cx="2857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апреля 1961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71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4FE65-9056-BB43-595F-AACBE19E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70181"/>
            <a:ext cx="5459775" cy="720000"/>
          </a:xfrm>
        </p:spPr>
        <p:txBody>
          <a:bodyPr/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Марс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D64B6A-5D94-98D6-AF23-015A42A7B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447800"/>
            <a:ext cx="5459775" cy="46722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планеты произошло от имени бога войны у римлян в связи с тем, что цвет Марса очень похож на кровь. Второе название Марса – «Красная планета». Ученые выдвинули гипотезу, что такой цвет вызван присутствием в атмосфере планеты большого количества оксидов железа.</a:t>
            </a:r>
          </a:p>
          <a:p>
            <a:pPr marL="0" indent="0" algn="just">
              <a:buNone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406FE1-5BDA-6D90-8C77-EA7BB9C45B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30</a:t>
            </a:fld>
            <a:endParaRPr lang="ru-RU" noProof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62BF7B3-8F51-E855-2D55-76A83337D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2" r="24766"/>
          <a:stretch/>
        </p:blipFill>
        <p:spPr bwMode="auto">
          <a:xfrm>
            <a:off x="6010275" y="0"/>
            <a:ext cx="6181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57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4FE65-9056-BB43-595F-AACBE19E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70181"/>
            <a:ext cx="5459775" cy="720000"/>
          </a:xfrm>
        </p:spPr>
        <p:txBody>
          <a:bodyPr/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Юпитер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D64B6A-5D94-98D6-AF23-015A42A7B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447800"/>
            <a:ext cx="5459775" cy="46722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Газовый гигант Юпитер — самая крупная планета в Солнечной системе. Юпитер за счёт своей мощной гравитации выполняет роль своеобразного щита, частично защищая Землю от комет, так как он притягивает их к себе. Юпитер генерирует мощное радиационное излучение, что не даёт космическим аппаратам существенно к нему приблизиться из-за риска повреждения электроники.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406FE1-5BDA-6D90-8C77-EA7BB9C45B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31</a:t>
            </a:fld>
            <a:endParaRPr lang="ru-RU" noProof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999C0F6-A590-CCF8-861F-45A6E8B43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 r="27251" b="4000"/>
          <a:stretch/>
        </p:blipFill>
        <p:spPr bwMode="auto">
          <a:xfrm>
            <a:off x="6019800" y="0"/>
            <a:ext cx="6344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916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4FE65-9056-BB43-595F-AACBE19E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70181"/>
            <a:ext cx="5459775" cy="720000"/>
          </a:xfrm>
        </p:spPr>
        <p:txBody>
          <a:bodyPr/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Сатурн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D64B6A-5D94-98D6-AF23-015A42A7B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447800"/>
            <a:ext cx="5459775" cy="46722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Сатурн — вторая по величине планета в Солнечной системе. Сатурн не имеет твёрдой поверхности. Скорость ветра на этой планете может достигать 1800 километров в час. На Сатурне бывает северное сияние. На одном из спутников Сатурна,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Энцеладе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теоретически допускается существование водных форм жизни под толщей льда. Самые массивные из колец Сатурна - менее километра в толщину.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406FE1-5BDA-6D90-8C77-EA7BB9C45B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32</a:t>
            </a:fld>
            <a:endParaRPr lang="ru-RU" noProof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108DDBE-5901-5512-8E9C-C2F09AE55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r="21704"/>
          <a:stretch/>
        </p:blipFill>
        <p:spPr bwMode="auto">
          <a:xfrm>
            <a:off x="6096001" y="0"/>
            <a:ext cx="6096000" cy="694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896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4FE65-9056-BB43-595F-AACBE19E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70181"/>
            <a:ext cx="5459775" cy="720000"/>
          </a:xfrm>
        </p:spPr>
        <p:txBody>
          <a:bodyPr/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Уран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D64B6A-5D94-98D6-AF23-015A42A7B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517" y="1319981"/>
            <a:ext cx="6012227" cy="46722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Уран – седьмая планета от Солнца. Атмосфера Урана состоит, в основном, из водорода и гелия. У Урана нет твёрдой поверхности, так как газообразная атмосфера плавно переходит в жидкие слои, состоящие из смеси воды, аммиака и метана. Уран – самая холодная планета из всех планет Солнечной системы, несмотря на то, что самой удалённой планетой от Солнца является Нептун. Самая низкая зарегистрированная температура на Уране составила — 224 °C.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406FE1-5BDA-6D90-8C77-EA7BB9C45B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33</a:t>
            </a:fld>
            <a:endParaRPr lang="ru-RU" noProof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551084B-5E10-527C-3B89-C79DC56EC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6" t="16764" r="23809" b="6737"/>
          <a:stretch/>
        </p:blipFill>
        <p:spPr bwMode="auto">
          <a:xfrm>
            <a:off x="6372227" y="0"/>
            <a:ext cx="5876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000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4FE65-9056-BB43-595F-AACBE19E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70181"/>
            <a:ext cx="5459775" cy="720000"/>
          </a:xfrm>
        </p:spPr>
        <p:txBody>
          <a:bodyPr/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Нептун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D64B6A-5D94-98D6-AF23-015A42A7B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517" y="1634306"/>
            <a:ext cx="6012227" cy="46722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Нептун – самая  далёкая планета. У Нептуна есть кольца, целых шесть, но они гораздо меньше, чем у Сатурна, и увидеть их непросто. Состоят кольца в основном из замёрзшей воды. Атмосфера Нептуна плавно переходит в жидкий океан, а тот – в промёрзшую мантию. Поверхности как таковой у этой планеты нет.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406FE1-5BDA-6D90-8C77-EA7BB9C45B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34</a:t>
            </a:fld>
            <a:endParaRPr lang="ru-RU" noProof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BD33538-BF44-21C7-E80B-871071B6F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15802" r="23271"/>
          <a:stretch/>
        </p:blipFill>
        <p:spPr bwMode="auto">
          <a:xfrm>
            <a:off x="6334125" y="0"/>
            <a:ext cx="5857875" cy="69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981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ACBD53-088D-17C5-C178-44E0EF49AE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35</a:t>
            </a:fld>
            <a:endParaRPr lang="ru-RU" noProof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C0C163-2469-C601-5FAD-3AFF2B081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3" r="-547"/>
          <a:stretch/>
        </p:blipFill>
        <p:spPr bwMode="auto">
          <a:xfrm>
            <a:off x="-1" y="0"/>
            <a:ext cx="1225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9D1FB2-3D99-E199-1E22-967D7789C838}"/>
              </a:ext>
            </a:extLst>
          </p:cNvPr>
          <p:cNvSpPr txBox="1"/>
          <p:nvPr/>
        </p:nvSpPr>
        <p:spPr>
          <a:xfrm>
            <a:off x="4605338" y="1704538"/>
            <a:ext cx="7586662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Опыт: «Извержение вулкана»</a:t>
            </a:r>
            <a:endParaRPr lang="ru-RU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929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ACBD53-088D-17C5-C178-44E0EF49AE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36</a:t>
            </a:fld>
            <a:endParaRPr lang="ru-RU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9D1FB2-3D99-E199-1E22-967D7789C838}"/>
              </a:ext>
            </a:extLst>
          </p:cNvPr>
          <p:cNvSpPr txBox="1"/>
          <p:nvPr/>
        </p:nvSpPr>
        <p:spPr>
          <a:xfrm>
            <a:off x="4605338" y="1704538"/>
            <a:ext cx="7586662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Опыт: «Извержение вулкана»</a:t>
            </a:r>
            <a:endParaRPr lang="ru-RU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760EB5-DF66-0EAF-3EBF-1F2BBAB0E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38" y="158809"/>
            <a:ext cx="5645944" cy="65403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065402-6B03-69D7-E2FD-8D017CE586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54" b="61312"/>
          <a:stretch/>
        </p:blipFill>
        <p:spPr>
          <a:xfrm rot="5400000">
            <a:off x="10105889" y="4787725"/>
            <a:ext cx="1720374" cy="245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36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6F7DC-958B-4B36-FBE8-E5DA78456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CFADEE-C838-7230-4F1B-CB91B481C2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1E0A19-FFC5-4994-BB70-F2D3836F20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99DF9249-9BEF-E546-E8E1-338E8382D8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DC74A3-763E-2AA9-82DF-291C938B823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37</a:t>
            </a:fld>
            <a:endParaRPr lang="ru-RU" noProof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ECA0B7-74C1-7F3A-927C-3E2F1A54C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t="10650" r="273" b="5475"/>
          <a:stretch/>
        </p:blipFill>
        <p:spPr bwMode="auto">
          <a:xfrm>
            <a:off x="0" y="-35999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DA5CEB-7F02-942C-4F76-E0C4507AD97D}"/>
              </a:ext>
            </a:extLst>
          </p:cNvPr>
          <p:cNvSpPr txBox="1"/>
          <p:nvPr/>
        </p:nvSpPr>
        <p:spPr>
          <a:xfrm>
            <a:off x="-728662" y="2360387"/>
            <a:ext cx="7586662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СДЕЛАЙ САМ</a:t>
            </a:r>
            <a:endParaRPr lang="ru-RU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557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6F7DC-958B-4B36-FBE8-E5DA78456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CFADEE-C838-7230-4F1B-CB91B481C2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1E0A19-FFC5-4994-BB70-F2D3836F20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DC74A3-763E-2AA9-82DF-291C938B823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38</a:t>
            </a:fld>
            <a:endParaRPr lang="ru-RU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DA5CEB-7F02-942C-4F76-E0C4507AD97D}"/>
              </a:ext>
            </a:extLst>
          </p:cNvPr>
          <p:cNvSpPr txBox="1"/>
          <p:nvPr/>
        </p:nvSpPr>
        <p:spPr>
          <a:xfrm>
            <a:off x="-728662" y="2360387"/>
            <a:ext cx="7586662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Сделай сам</a:t>
            </a:r>
            <a:endParaRPr lang="ru-RU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7A541F-DB37-910E-6BCB-76281F516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96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73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417E6-F3EC-0988-799A-CA4E9647337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39</a:t>
            </a:fld>
            <a:endParaRPr lang="ru-RU" noProof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8DEB14-1C35-A0F9-0B91-B0AE9A2A2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319" y="105720"/>
            <a:ext cx="4633912" cy="65722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2040CF-7F85-4D50-0CF6-976FF322DC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32" t="63209" r="52055" b="6707"/>
          <a:stretch/>
        </p:blipFill>
        <p:spPr>
          <a:xfrm rot="16200000">
            <a:off x="10187736" y="4853738"/>
            <a:ext cx="1333501" cy="267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41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587" y="2967809"/>
            <a:ext cx="3895725" cy="957150"/>
          </a:xfrm>
        </p:spPr>
        <p:txBody>
          <a:bodyPr rtlCol="0"/>
          <a:lstStyle/>
          <a:p>
            <a:pPr algn="ctr" rtl="0"/>
            <a:r>
              <a:rPr lang="ru-RU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Корабль "Восток" </a:t>
            </a:r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B51536B-93ED-432A-BBEA-AF185E223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804352" y="1204506"/>
            <a:ext cx="0" cy="4093388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ru-RU" smtClean="0"/>
              <a:pPr rtl="0"/>
              <a:t>4</a:t>
            </a:fld>
            <a:endParaRPr lang="ru-RU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97F9E925-9F59-E995-7EE1-F70523ACE1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08911A3-5994-F282-A5B9-E3A2E8791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1" y="-1231"/>
            <a:ext cx="8820150" cy="689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503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417E6-F3EC-0988-799A-CA4E9647337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40</a:t>
            </a:fld>
            <a:endParaRPr lang="ru-RU" noProof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2040CF-7F85-4D50-0CF6-976FF322D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32" t="63209" r="52055" b="6707"/>
          <a:stretch/>
        </p:blipFill>
        <p:spPr>
          <a:xfrm rot="16200000">
            <a:off x="10187736" y="4853738"/>
            <a:ext cx="1333501" cy="26750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A903D0-2662-092B-5910-1703FC548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522" y="-21670"/>
            <a:ext cx="4930503" cy="684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41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C85AC-B1EB-50FF-2BB6-B7B0D54B5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2675550"/>
            <a:ext cx="6402748" cy="1906950"/>
          </a:xfrm>
        </p:spPr>
        <p:txBody>
          <a:bodyPr/>
          <a:lstStyle/>
          <a:p>
            <a:pPr algn="ctr"/>
            <a: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E664F8-F4CA-1390-F5A7-74555CF9C0E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41</a:t>
            </a:fld>
            <a:endParaRPr lang="ru-RU" noProof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485135-5FB0-7305-7FF0-89AA0EE4B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3" t="7547" r="19689" b="7784"/>
          <a:stretch/>
        </p:blipFill>
        <p:spPr bwMode="auto">
          <a:xfrm>
            <a:off x="7296149" y="0"/>
            <a:ext cx="4895851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384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CF7EA-FFDD-6BBD-EDE1-F0E9FCD75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EC4EBA-ADF7-1228-DF28-511AEBFD81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8E6488-4F48-0C39-B979-E083AAFB50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C6B02E93-3006-E379-C92A-8F2F10B378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DA501A-EBA4-173B-2B3E-8290406F627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5</a:t>
            </a:fld>
            <a:endParaRPr lang="ru-RU" noProof="0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4E0A07FB-AC18-30C8-E07C-838481829D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1F14E012-2A8F-914B-D041-51E8C6CFBC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C9549172-F9A4-672F-A9FA-EC76E1E241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09E6FB-3D78-A48B-52DF-709DF765A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9"/>
            <a:ext cx="12192000" cy="684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2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4235D5-7AE5-7C66-2093-EB6AC9318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8986C8-5877-A513-F937-CA00D41AC2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D9BECE-EB6A-3792-ADC4-11C4C914AF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7C646318-D9DD-B84A-1A67-71C002443E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20A62A-8ED8-E169-E3A7-8C8678DE96A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ru-RU" noProof="0" smtClean="0"/>
              <a:pPr rtl="0"/>
              <a:t>6</a:t>
            </a:fld>
            <a:endParaRPr lang="ru-RU" noProof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00ED74C-30E7-05BE-7696-CEAF8F67E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380" y="0"/>
            <a:ext cx="13188710" cy="69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35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86FE1A-A934-2E97-C057-6EB24F32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64297"/>
          <a:stretch/>
        </p:blipFill>
        <p:spPr bwMode="auto">
          <a:xfrm rot="5400000">
            <a:off x="4936330" y="-397670"/>
            <a:ext cx="231934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BF5248-089B-1E4E-9AB9-EFDC017A32C3}"/>
              </a:ext>
            </a:extLst>
          </p:cNvPr>
          <p:cNvSpPr txBox="1"/>
          <p:nvPr/>
        </p:nvSpPr>
        <p:spPr>
          <a:xfrm>
            <a:off x="2441074" y="2967335"/>
            <a:ext cx="767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БЛИЦ-ОПРОС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229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0694C-7BCD-CBC9-B967-E8D1C0E5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24" y="340371"/>
            <a:ext cx="11050951" cy="868725"/>
          </a:xfrm>
        </p:spPr>
        <p:txBody>
          <a:bodyPr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спутник Земли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6FE1A-A934-2E97-C057-6EB24F32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64297"/>
          <a:stretch/>
        </p:blipFill>
        <p:spPr bwMode="auto">
          <a:xfrm rot="5400000">
            <a:off x="3219590" y="1319070"/>
            <a:ext cx="575282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B0E5297-2E3C-0704-EAB8-1969A71C4392}"/>
              </a:ext>
            </a:extLst>
          </p:cNvPr>
          <p:cNvGrpSpPr/>
          <p:nvPr/>
        </p:nvGrpSpPr>
        <p:grpSpPr>
          <a:xfrm>
            <a:off x="1817688" y="1257985"/>
            <a:ext cx="8062122" cy="5755687"/>
            <a:chOff x="1817688" y="1257985"/>
            <a:chExt cx="8062122" cy="5755687"/>
          </a:xfrm>
        </p:grpSpPr>
        <p:pic>
          <p:nvPicPr>
            <p:cNvPr id="8196" name="Picture 4">
              <a:extLst>
                <a:ext uri="{FF2B5EF4-FFF2-40B4-BE49-F238E27FC236}">
                  <a16:creationId xmlns:a16="http://schemas.microsoft.com/office/drawing/2014/main" id="{24721D30-A3A1-865A-84A6-66C4D328F9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7688" y="2063648"/>
              <a:ext cx="8062122" cy="4950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BF5248-089B-1E4E-9AB9-EFDC017A32C3}"/>
                </a:ext>
              </a:extLst>
            </p:cNvPr>
            <p:cNvSpPr txBox="1"/>
            <p:nvPr/>
          </p:nvSpPr>
          <p:spPr>
            <a:xfrm>
              <a:off x="4755649" y="1257985"/>
              <a:ext cx="20501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Луна</a:t>
              </a:r>
              <a:endParaRPr lang="ru-RU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519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0694C-7BCD-CBC9-B967-E8D1C0E5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44"/>
            <a:ext cx="12096750" cy="86872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космонавта, который первым побывал в космосе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6FE1A-A934-2E97-C057-6EB24F32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64297"/>
          <a:stretch/>
        </p:blipFill>
        <p:spPr bwMode="auto">
          <a:xfrm rot="5400000">
            <a:off x="3514866" y="1023794"/>
            <a:ext cx="5752820" cy="127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7C71DC7-4556-6874-AF03-5A8BF675CA3F}"/>
              </a:ext>
            </a:extLst>
          </p:cNvPr>
          <p:cNvGrpSpPr/>
          <p:nvPr/>
        </p:nvGrpSpPr>
        <p:grpSpPr>
          <a:xfrm>
            <a:off x="283369" y="1097969"/>
            <a:ext cx="8110537" cy="5756425"/>
            <a:chOff x="283369" y="1097969"/>
            <a:chExt cx="8110537" cy="5756425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54037D0B-5A45-247B-1C4A-DEB9EC3A92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8094" y="1097969"/>
              <a:ext cx="4595812" cy="575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B77D26-1BCC-E8F0-E3D4-22388E21A226}"/>
                </a:ext>
              </a:extLst>
            </p:cNvPr>
            <p:cNvSpPr txBox="1"/>
            <p:nvPr/>
          </p:nvSpPr>
          <p:spPr>
            <a:xfrm>
              <a:off x="283369" y="3396412"/>
              <a:ext cx="63960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4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Ю.А. Гагарин</a:t>
              </a:r>
              <a:endParaRPr lang="ru-RU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8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1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F0"/>
      </a:accent1>
      <a:accent2>
        <a:srgbClr val="0B6CD9"/>
      </a:accent2>
      <a:accent3>
        <a:srgbClr val="0C3DF8"/>
      </a:accent3>
      <a:accent4>
        <a:srgbClr val="F2194A"/>
      </a:accent4>
      <a:accent5>
        <a:srgbClr val="0CF8B6"/>
      </a:accent5>
      <a:accent6>
        <a:srgbClr val="BDB313"/>
      </a:accent6>
      <a:hlink>
        <a:srgbClr val="00B0F0"/>
      </a:hlink>
      <a:folHlink>
        <a:srgbClr val="00B0F0"/>
      </a:folHlink>
    </a:clrScheme>
    <a:fontScheme name="Custom 162">
      <a:majorFont>
        <a:latin typeface="Tw Cen MT"/>
        <a:ea typeface=""/>
        <a:cs typeface=""/>
      </a:majorFont>
      <a:minorFont>
        <a:latin typeface="Lucida Sans Typewri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4309001_TF78043420" id="{8F9EBA82-16EF-4D8A-A5F3-9D0A76499657}" vid="{8AF6448C-E7E6-42D8-A0A5-7A2E76FAEE3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для ярмарки знаний</Template>
  <TotalTime>332</TotalTime>
  <Words>774</Words>
  <Application>Microsoft Office PowerPoint</Application>
  <PresentationFormat>Широкоэкранный</PresentationFormat>
  <Paragraphs>92</Paragraphs>
  <Slides>41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Lucida Sans Typewriter</vt:lpstr>
      <vt:lpstr>Times New Roman</vt:lpstr>
      <vt:lpstr>Tw Cen MT</vt:lpstr>
      <vt:lpstr>Тема Office</vt:lpstr>
      <vt:lpstr>День космонавтики </vt:lpstr>
      <vt:lpstr>3 ноября 1957 состоялся первый полёт в космос живого существа на корабле «Спутник-2», пассажиром спутника стала собака Лайка</vt:lpstr>
      <vt:lpstr>Юрий Гагарин</vt:lpstr>
      <vt:lpstr>Корабль "Восток" </vt:lpstr>
      <vt:lpstr>Презентация PowerPoint</vt:lpstr>
      <vt:lpstr>Презентация PowerPoint</vt:lpstr>
      <vt:lpstr>Презентация PowerPoint</vt:lpstr>
      <vt:lpstr>Назовите спутник Земли</vt:lpstr>
      <vt:lpstr>Назовите космонавта, который первым побывал в космосе</vt:lpstr>
      <vt:lpstr>Назовите космонавта, который первым вышел в открытый космос</vt:lpstr>
      <vt:lpstr>Первая женщина-космонавт?</vt:lpstr>
      <vt:lpstr>Какая планета названа в честь древнеримской богини?</vt:lpstr>
      <vt:lpstr>Космический транспорт – это?</vt:lpstr>
      <vt:lpstr>К какому космическому объекту относится Плутон? </vt:lpstr>
      <vt:lpstr>Расшифруйте буквы МКС</vt:lpstr>
      <vt:lpstr>Назовите планеты, которые не имеют спутников</vt:lpstr>
      <vt:lpstr>Назовите планеты, которые имеют больше всего спутников</vt:lpstr>
      <vt:lpstr>Сколько времени продлился первый полёт? </vt:lpstr>
      <vt:lpstr>Какая страна первой запустила искусственный спутник Земли? </vt:lpstr>
      <vt:lpstr>Кто первым совершил высадку на Луне? </vt:lpstr>
      <vt:lpstr>Назовите планеты, которые имеют больше всего спутников</vt:lpstr>
      <vt:lpstr>Кто из космонавтов произнёс знаменитую фразу: «Эй! Небо, сними шляпу!»</vt:lpstr>
      <vt:lpstr>В какой город привезли Ю.А. Гагарина после приземления?</vt:lpstr>
      <vt:lpstr>Какое звание получил Ю.А. Гагарин после полёта в космос? </vt:lpstr>
      <vt:lpstr>Презентация PowerPoint</vt:lpstr>
      <vt:lpstr>Солнце</vt:lpstr>
      <vt:lpstr>Меркурий</vt:lpstr>
      <vt:lpstr>Венера</vt:lpstr>
      <vt:lpstr>Земля</vt:lpstr>
      <vt:lpstr>Марс</vt:lpstr>
      <vt:lpstr>Юпитер</vt:lpstr>
      <vt:lpstr>Сатурн</vt:lpstr>
      <vt:lpstr>Уран</vt:lpstr>
      <vt:lpstr>Нептун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ПОДВЕДЕНИЕ ИТОГОВ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Титульный слайд презентации</dc:title>
  <dc:creator>Дарина Свистунова</dc:creator>
  <cp:lastModifiedBy>Дарина Свистунова</cp:lastModifiedBy>
  <cp:revision>15</cp:revision>
  <dcterms:created xsi:type="dcterms:W3CDTF">2023-03-30T03:58:44Z</dcterms:created>
  <dcterms:modified xsi:type="dcterms:W3CDTF">2023-04-05T03:08:15Z</dcterms:modified>
</cp:coreProperties>
</file>