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7" r:id="rId3"/>
    <p:sldId id="286" r:id="rId4"/>
    <p:sldId id="285" r:id="rId5"/>
    <p:sldId id="256" r:id="rId6"/>
    <p:sldId id="288" r:id="rId7"/>
    <p:sldId id="289" r:id="rId8"/>
    <p:sldId id="258" r:id="rId9"/>
    <p:sldId id="260" r:id="rId10"/>
    <p:sldId id="271" r:id="rId11"/>
    <p:sldId id="263" r:id="rId12"/>
    <p:sldId id="259" r:id="rId13"/>
    <p:sldId id="261" r:id="rId14"/>
    <p:sldId id="264" r:id="rId15"/>
    <p:sldId id="262" r:id="rId16"/>
    <p:sldId id="266" r:id="rId17"/>
    <p:sldId id="267" r:id="rId18"/>
    <p:sldId id="270" r:id="rId19"/>
    <p:sldId id="269" r:id="rId20"/>
    <p:sldId id="268" r:id="rId21"/>
    <p:sldId id="272" r:id="rId22"/>
    <p:sldId id="273" r:id="rId23"/>
    <p:sldId id="275" r:id="rId24"/>
    <p:sldId id="274" r:id="rId25"/>
    <p:sldId id="276" r:id="rId26"/>
    <p:sldId id="277" r:id="rId27"/>
    <p:sldId id="278" r:id="rId28"/>
    <p:sldId id="279" r:id="rId29"/>
    <p:sldId id="280" r:id="rId30"/>
    <p:sldId id="283" r:id="rId31"/>
    <p:sldId id="282" r:id="rId32"/>
    <p:sldId id="281" r:id="rId33"/>
    <p:sldId id="284" r:id="rId3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50" autoAdjust="0"/>
  </p:normalViewPr>
  <p:slideViewPr>
    <p:cSldViewPr>
      <p:cViewPr>
        <p:scale>
          <a:sx n="100" d="100"/>
          <a:sy n="100" d="100"/>
        </p:scale>
        <p:origin x="-7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Чего хотят люди?</a:t>
            </a:r>
            <a:endParaRPr lang="ru-RU" dirty="0"/>
          </a:p>
        </p:txBody>
      </p:sp>
      <p:pic>
        <p:nvPicPr>
          <p:cNvPr id="28674" name="Picture 2" descr="http://kidsmentor.org/wp-content/uploads/2015/06/happy-family-silhouette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2209799" cy="1473200"/>
          </a:xfrm>
          <a:prstGeom prst="rect">
            <a:avLst/>
          </a:prstGeom>
          <a:noFill/>
        </p:spPr>
      </p:pic>
      <p:pic>
        <p:nvPicPr>
          <p:cNvPr id="28676" name="Picture 4" descr="http://nalichniki.com/blog/wp-content/uploads/2013/08/Yuryev_Polskiy_4960-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524000"/>
            <a:ext cx="2270125" cy="1513417"/>
          </a:xfrm>
          <a:prstGeom prst="rect">
            <a:avLst/>
          </a:prstGeom>
          <a:noFill/>
        </p:spPr>
      </p:pic>
      <p:pic>
        <p:nvPicPr>
          <p:cNvPr id="28678" name="Picture 6" descr="http://fotooboi.3niti.ru/upload/images/fotooboi/oboi_new/biznes%20i%20finansi/bigstock-Treasure-chest-326884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524000"/>
            <a:ext cx="1679575" cy="1469628"/>
          </a:xfrm>
          <a:prstGeom prst="rect">
            <a:avLst/>
          </a:prstGeom>
          <a:noFill/>
        </p:spPr>
      </p:pic>
      <p:pic>
        <p:nvPicPr>
          <p:cNvPr id="28680" name="Picture 8" descr="http://www.playing-field.ru/img/%D0%BF%D0%B0%D1%80%D0%BA-%D0%B0%D1%82%D1%82%D1%80%D0%B0%D0%BA%D1%86%D0%B8%D0%BE%D0%BD%D0%BE%D0%B2/5/5.1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876800"/>
            <a:ext cx="2324510" cy="1544139"/>
          </a:xfrm>
          <a:prstGeom prst="rect">
            <a:avLst/>
          </a:prstGeom>
          <a:noFill/>
        </p:spPr>
      </p:pic>
      <p:pic>
        <p:nvPicPr>
          <p:cNvPr id="28682" name="Picture 10" descr="https://im3-tub-ru.yandex.net/i?id=22db5eceb808c4caf2032082b9888463&amp;n=33&amp;h=215&amp;w=3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1" y="3378579"/>
            <a:ext cx="1905000" cy="1268034"/>
          </a:xfrm>
          <a:prstGeom prst="rect">
            <a:avLst/>
          </a:prstGeom>
          <a:noFill/>
        </p:spPr>
      </p:pic>
      <p:pic>
        <p:nvPicPr>
          <p:cNvPr id="28684" name="Picture 12" descr="http://vybratpravilno.ru/wp-content/uploads/2014/12/12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3276600"/>
            <a:ext cx="2135553" cy="1423178"/>
          </a:xfrm>
          <a:prstGeom prst="rect">
            <a:avLst/>
          </a:prstGeom>
          <a:noFill/>
        </p:spPr>
      </p:pic>
      <p:pic>
        <p:nvPicPr>
          <p:cNvPr id="28686" name="Picture 14" descr="http://www.clipartfinders.com/clipart/373/sport-silhouettes-by-bd670816-on-deviantart-3739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4876800"/>
            <a:ext cx="2392169" cy="1516063"/>
          </a:xfrm>
          <a:prstGeom prst="rect">
            <a:avLst/>
          </a:prstGeom>
          <a:noFill/>
        </p:spPr>
      </p:pic>
      <p:pic>
        <p:nvPicPr>
          <p:cNvPr id="28688" name="Picture 16" descr="http://n1s1.parents.ru/f5/2c/6a/f52c6a0d8077c074fbc5b02e86fe1632/600x400_0xd42ee42d_18169383571435877099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0300" y="3276600"/>
            <a:ext cx="2098675" cy="1399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500" dirty="0" smtClean="0"/>
              <a:t>«Уважаемый мистер Андропов</a:t>
            </a:r>
            <a:r>
              <a:rPr lang="en-US" sz="3500" smtClean="0"/>
              <a:t>!</a:t>
            </a: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>Меня зовут </a:t>
            </a:r>
            <a:r>
              <a:rPr lang="ru-RU" sz="3500" dirty="0" err="1" smtClean="0"/>
              <a:t>Саманта</a:t>
            </a:r>
            <a:r>
              <a:rPr lang="ru-RU" sz="3500" dirty="0" smtClean="0"/>
              <a:t> Смит. Мне десять лет. Поздравляю Вас с Вашим новым назначением. Я очень беспокоюсь, не начнется ли ядерная война между Советским Союзом и Соединенными Штатами. Вы за войну или нет? Если Вы против, пожалуйста, скажите, как Вы собираетесь не допустить войну? Вы, конечно, не обязаны отвечать на этот вопрос, но я хотела бы знать, почему вы хотите завоевать весь мир или, по крайней мере, нашу страну. Господь сотворил землю, чтобы мы все вместе могли жить в мире и не воевать.</a:t>
            </a:r>
            <a:br>
              <a:rPr lang="ru-RU" sz="3500" dirty="0" smtClean="0"/>
            </a:br>
            <a:r>
              <a:rPr lang="ru-RU" sz="3500" dirty="0" smtClean="0"/>
              <a:t>Искренне Ваша, </a:t>
            </a:r>
            <a:r>
              <a:rPr lang="ru-RU" sz="3500" dirty="0" err="1" smtClean="0"/>
              <a:t>Саманта</a:t>
            </a:r>
            <a:r>
              <a:rPr lang="ru-RU" sz="3500" dirty="0" smtClean="0"/>
              <a:t> Смит»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mith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31" y="152401"/>
            <a:ext cx="8089669" cy="654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8076-_011a_2_thumb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371475"/>
            <a:ext cx="5048250" cy="611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277660359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04800"/>
            <a:ext cx="6855188" cy="6192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amanta_smi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81000"/>
            <a:ext cx="5329859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_acaff_eb93a89b_X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704401" cy="6035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eeVpixKkdj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09600"/>
            <a:ext cx="6403537" cy="4367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54102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Катя </a:t>
            </a:r>
            <a:r>
              <a:rPr lang="ru-RU" sz="3200" dirty="0" err="1" smtClean="0"/>
              <a:t>Лычева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amaya_izvestnaya_shkolnica_sssr_kak_slozhilas_sudba_sovetskogo_golubya_mira_kati_lychevoj__kaifzona_r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990600"/>
            <a:ext cx="6781800" cy="5086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xF7hg_YmK3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751" y="1143000"/>
            <a:ext cx="7299650" cy="48439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fe7f9b6f2176a03bf79ebe7d65ab3f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81000"/>
            <a:ext cx="8618565" cy="58749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Чего хотят люди?</a:t>
            </a:r>
            <a:endParaRPr lang="ru-RU" dirty="0"/>
          </a:p>
        </p:txBody>
      </p:sp>
      <p:pic>
        <p:nvPicPr>
          <p:cNvPr id="43010" name="Picture 2" descr="http://jpegshare.net/images/35/b7/35b7b63996f4b37a11392fd49d999ba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71600"/>
            <a:ext cx="6667500" cy="4914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5_6512c5d35d80a7c097c1e44438c4b1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685800"/>
            <a:ext cx="7094008" cy="53205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atya-Lycheva-576x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70115"/>
            <a:ext cx="3733800" cy="66378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Q0W05992Q4F5p3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321936"/>
            <a:ext cx="4495799" cy="5969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www.uchportfolio.ru/users_content/6a6610feab86a1f294dbbf5855c74af9/images/17(9).jpg"/>
          <p:cNvPicPr>
            <a:picLocks noChangeAspect="1" noChangeArrowheads="1"/>
          </p:cNvPicPr>
          <p:nvPr/>
        </p:nvPicPr>
        <p:blipFill>
          <a:blip r:embed="rId2"/>
          <a:srcRect l="1538" t="2418" r="4615" b="34945"/>
          <a:stretch>
            <a:fillRect/>
          </a:stretch>
        </p:blipFill>
        <p:spPr bwMode="auto">
          <a:xfrm>
            <a:off x="1066800" y="304800"/>
            <a:ext cx="6360695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http://cdn01.ru/files/users/images/35/b7/35b705eaa944c82da74caf52a0f47838.jpg"/>
          <p:cNvPicPr>
            <a:picLocks noChangeAspect="1" noChangeArrowheads="1"/>
          </p:cNvPicPr>
          <p:nvPr/>
        </p:nvPicPr>
        <p:blipFill>
          <a:blip r:embed="rId2"/>
          <a:srcRect t="11765" r="-661" b="8235"/>
          <a:stretch>
            <a:fillRect/>
          </a:stretch>
        </p:blipFill>
        <p:spPr bwMode="auto">
          <a:xfrm>
            <a:off x="0" y="1143000"/>
            <a:ext cx="9197788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oster-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768818"/>
            <a:ext cx="4378030" cy="55557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ster-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409702"/>
            <a:ext cx="4036224" cy="5716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ster-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286736"/>
            <a:ext cx="5181600" cy="63999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ster-1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96986"/>
            <a:ext cx="4679304" cy="64324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ster-1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41367"/>
            <a:ext cx="4800600" cy="6513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мешает миру на планете?</a:t>
            </a:r>
            <a:endParaRPr lang="ru-RU" dirty="0"/>
          </a:p>
        </p:txBody>
      </p:sp>
      <p:pic>
        <p:nvPicPr>
          <p:cNvPr id="44042" name="Picture 10" descr="http://www.shpl.ru/images/cms/thumbs/8bc9923f2ac685874253d9dcb9b8e90a3e56b868/1812_668_298_5_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5029200" cy="2243565"/>
          </a:xfrm>
          <a:prstGeom prst="rect">
            <a:avLst/>
          </a:prstGeom>
          <a:noFill/>
        </p:spPr>
      </p:pic>
      <p:pic>
        <p:nvPicPr>
          <p:cNvPr id="44044" name="Picture 12" descr="https://im2-tub-ru.yandex.net/i?id=67dcb2ce0028411b3ca554c36601f1c9&amp;n=33&amp;h=215&amp;w=3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810000"/>
            <a:ext cx="4171950" cy="2348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ster-2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8463" y="0"/>
            <a:ext cx="5173337" cy="6743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ster-1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04800"/>
            <a:ext cx="8197640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ster-1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65234"/>
            <a:ext cx="5029200" cy="64227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ropagandahistory.ru/pics/2015/10/1445265491_8f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04800"/>
            <a:ext cx="425196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возглавляет борьбу за мир?</a:t>
            </a:r>
            <a:endParaRPr lang="ru-RU" dirty="0"/>
          </a:p>
        </p:txBody>
      </p:sp>
      <p:pic>
        <p:nvPicPr>
          <p:cNvPr id="1026" name="Picture 2" descr="https://im0-tub-ru.yandex.net/i?id=f9badab419c174e998e7e26fd262dab4&amp;n=33&amp;h=215&amp;w=1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523999"/>
            <a:ext cx="2738946" cy="3657601"/>
          </a:xfrm>
          <a:prstGeom prst="rect">
            <a:avLst/>
          </a:prstGeom>
          <a:noFill/>
        </p:spPr>
      </p:pic>
      <p:pic>
        <p:nvPicPr>
          <p:cNvPr id="1030" name="Picture 6" descr="http://russkiymir.ru/export/sites/default/russkiymir/ru/images/news/n_141209_Sahar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447800"/>
            <a:ext cx="3049270" cy="3733800"/>
          </a:xfrm>
          <a:prstGeom prst="rect">
            <a:avLst/>
          </a:prstGeom>
          <a:noFill/>
        </p:spPr>
      </p:pic>
      <p:pic>
        <p:nvPicPr>
          <p:cNvPr id="1028" name="Picture 4" descr="http://www.forsmi.ru/images/gen/photorep_image/image/147/14/14682_r24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2315" y="1447800"/>
            <a:ext cx="5726685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Дети-миротворцы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2895600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Классный час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www.lawinrussia.ru/sites/default/files/images/holod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372475" cy="594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://www.cliparthut.com/clip-arts/1108/cold-war-cartoons-110847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464313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xF7hg_YmK3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4038600" cy="3782822"/>
          </a:xfrm>
          <a:prstGeom prst="rect">
            <a:avLst/>
          </a:prstGeom>
        </p:spPr>
      </p:pic>
      <p:pic>
        <p:nvPicPr>
          <p:cNvPr id="4098" name="Picture 2" descr="http://img1.liveinternet.ru/images/attach/c/0/45/131/45131227_YUriy_Vladimirovich_Andropov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533400"/>
            <a:ext cx="3048000" cy="36988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4800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        </a:t>
            </a:r>
            <a:r>
              <a:rPr lang="ru-RU" sz="2400" b="1" dirty="0" err="1" smtClean="0"/>
              <a:t>Саманта</a:t>
            </a:r>
            <a:r>
              <a:rPr lang="ru-RU" sz="2400" b="1" dirty="0" smtClean="0"/>
              <a:t>                                      Юрий Владимирович</a:t>
            </a:r>
          </a:p>
          <a:p>
            <a:r>
              <a:rPr lang="ru-RU" sz="2400" b="1" dirty="0" smtClean="0"/>
              <a:t>                     </a:t>
            </a:r>
            <a:r>
              <a:rPr lang="ru-RU" sz="2400" b="1" dirty="0" err="1" smtClean="0"/>
              <a:t>Смитт</a:t>
            </a:r>
            <a:r>
              <a:rPr lang="ru-RU" sz="2400" b="1" dirty="0" smtClean="0"/>
              <a:t>                                                    Андропов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smith_2014121805312912_midd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7160"/>
            <a:ext cx="5410200" cy="6492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32</Words>
  <Application>Microsoft Office PowerPoint</Application>
  <PresentationFormat>Экран (4:3)</PresentationFormat>
  <Paragraphs>10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Office Theme</vt:lpstr>
      <vt:lpstr>Чего хотят люди?</vt:lpstr>
      <vt:lpstr>Чего хотят люди?</vt:lpstr>
      <vt:lpstr>Что мешает миру на планете?</vt:lpstr>
      <vt:lpstr>Кто возглавляет борьбу за мир?</vt:lpstr>
      <vt:lpstr>Дети-миротворцы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Петр</dc:creator>
  <cp:lastModifiedBy>Екатерина</cp:lastModifiedBy>
  <cp:revision>27</cp:revision>
  <dcterms:created xsi:type="dcterms:W3CDTF">2016-08-31T01:15:41Z</dcterms:created>
  <dcterms:modified xsi:type="dcterms:W3CDTF">2017-12-03T06:02:28Z</dcterms:modified>
</cp:coreProperties>
</file>