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C59C4-AA10-4956-970C-B707D81B3348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A29DF-9CF9-41C6-A2EE-745FF5F41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811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5uglov.ru/post/15977_kartini_o_velikoy_otechestvennoy_voyne_vzglyad_podrostkov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ria-art.ru/0/L/Laktionov%20A.%20Pis'mo%20s%20fronta/1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isk.yandex.ru/d/VJCIeW3vXYSRtA" TargetMode="External"/><Relationship Id="rId5" Type="http://schemas.openxmlformats.org/officeDocument/2006/relationships/hyperlink" Target="https://opisanie-kartin.com/opisanie-kartiny-petra-krivonogova-pobeda/" TargetMode="External"/><Relationship Id="rId4" Type="http://schemas.openxmlformats.org/officeDocument/2006/relationships/hyperlink" Target="https://www.litmir.club/br/?b=278315&amp;p=1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DD3E435-A6C3-40F3-9FD7-338744342CB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3887788"/>
            <a:ext cx="4810125" cy="1109662"/>
          </a:xfrm>
        </p:spPr>
        <p:txBody>
          <a:bodyPr>
            <a:normAutofit/>
          </a:bodyPr>
          <a:lstStyle/>
          <a:p>
            <a:endParaRPr lang="ru-RU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День Победы фон">
            <a:extLst>
              <a:ext uri="{FF2B5EF4-FFF2-40B4-BE49-F238E27FC236}">
                <a16:creationId xmlns:a16="http://schemas.microsoft.com/office/drawing/2014/main" xmlns="" id="{DE49B343-62F1-44F6-BE2B-0AAFDF1B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54" y="256880"/>
            <a:ext cx="11708091" cy="6344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0FB0399-76E1-41AD-91C0-AA633FC73C2C}"/>
              </a:ext>
            </a:extLst>
          </p:cNvPr>
          <p:cNvSpPr txBox="1"/>
          <p:nvPr/>
        </p:nvSpPr>
        <p:spPr>
          <a:xfrm>
            <a:off x="876692" y="838986"/>
            <a:ext cx="639137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Тема Великой Отечественной войны в произведениях </a:t>
            </a:r>
            <a:br>
              <a:rPr lang="ru-RU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художественной литературы  и изобразительном искусстве</a:t>
            </a:r>
            <a:endParaRPr lang="ru-RU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BB91066-D4A4-48B0-8993-0ADFF20FFFBC}"/>
              </a:ext>
            </a:extLst>
          </p:cNvPr>
          <p:cNvSpPr txBox="1"/>
          <p:nvPr/>
        </p:nvSpPr>
        <p:spPr>
          <a:xfrm>
            <a:off x="509047" y="3817856"/>
            <a:ext cx="6391374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Библиотечный урок у выставки: образовательное событие для детей специальной (коррекционной) начальной школы </a:t>
            </a:r>
          </a:p>
          <a:p>
            <a:pPr algn="r"/>
            <a:endParaRPr lang="ru-RU" sz="1800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Кузьменко Л.А., библиотекарь МБОУ С(К)НШ №60 «Сибирский лучик»</a:t>
            </a:r>
          </a:p>
          <a:p>
            <a:pPr algn="r"/>
            <a:endParaRPr lang="ru-RU" sz="1800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98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305A0AA-08A7-470E-8364-F44790550F2B}"/>
              </a:ext>
            </a:extLst>
          </p:cNvPr>
          <p:cNvSpPr txBox="1"/>
          <p:nvPr/>
        </p:nvSpPr>
        <p:spPr>
          <a:xfrm>
            <a:off x="727969" y="585926"/>
            <a:ext cx="10910656" cy="5552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Возрастная группа: </a:t>
            </a: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2-4 классы специальной (коррекционной) начальной школы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Форма проведения</a:t>
            </a: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литературный обзор-беседа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Методы проведения:</a:t>
            </a: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рассказ библиотекаря, громкое чтение, комментированное чтение, вопросы к детям, объяснение, поочередное чтение вслух учащимися, рассматривание иллюстраций, репродукций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Раздаточный материал:</a:t>
            </a: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ксерокопии стихотворений «Что такое день Победы», «Бессмертный полк», пословицы и поговорки ВОв, георгиевские ленточки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Цель:</a:t>
            </a: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формирование у учащихся специальной (коррекционной) начальной школы чувства патриотизма и гражданственности через ознакомление с произведениями художественной литературы и произведениями изобразительного искусства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Задачи: 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Воспитывать интерес к  героическому прошлому своей страны, вызывать чувство благодарности к пережившим ВОв  или погибшим на полях сражений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Расширять представления учащихся о Великой Отечественной войне, о жизни взрослых и детей в годы войны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Формировать у детей интерес и потребность слушать произведения разных жанров и тематики, умение слышать художественный текст и реагировать на его содержание, получать эстетическое наслаждение от произведения художественной литературы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Развивать умение внимательно рассматривать иллюстрации, репродукции и рассказывать о полученных впечатлениях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Обогащать и активизировать словарь учащихся: Великая Отечественная война, герои, воин, ветеран, сражения, фронт, тыл, эвакуация, родина, день Победы, бессмертный полк и др.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071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нь Победы фон">
            <a:extLst>
              <a:ext uri="{FF2B5EF4-FFF2-40B4-BE49-F238E27FC236}">
                <a16:creationId xmlns:a16="http://schemas.microsoft.com/office/drawing/2014/main" xmlns="" id="{49935F30-68FE-455D-B492-717CC8723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64" y="248575"/>
            <a:ext cx="11771789" cy="638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2BBD577-0694-425B-AF33-67F6A16B3368}"/>
              </a:ext>
            </a:extLst>
          </p:cNvPr>
          <p:cNvSpPr txBox="1"/>
          <p:nvPr/>
        </p:nvSpPr>
        <p:spPr>
          <a:xfrm>
            <a:off x="372862" y="337351"/>
            <a:ext cx="6764785" cy="6910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Организационный момент 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Ритуальное приветствие-перекличка «Мы в библиотеке»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Вступительное слово библиотекаря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Громкое чтение (библиотекарь) стихотворения В. Степанова 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«Рассказ ветерана»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Вопросы к детям по стихотворению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Рассматривание репродукции картины П. Кривоногова «Защитники Брестской крепости»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Обмен впечатлениями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Работа с раздаточным материалом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чтение детьми пословиц и поговорок времен Великой Отечественной войны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Игра «Собери пословицу по словам»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Физкультминутка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Громкое чтение стихотворения (библиотекарь) Е. Благининой 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«Папе на фронт»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Вопросы к детям по стихотворению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176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ень Победы фон">
            <a:extLst>
              <a:ext uri="{FF2B5EF4-FFF2-40B4-BE49-F238E27FC236}">
                <a16:creationId xmlns:a16="http://schemas.microsoft.com/office/drawing/2014/main" xmlns="" id="{824D10F3-4ABB-484E-97C6-8EFD8C8D3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44" y="245097"/>
            <a:ext cx="11736370" cy="6381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74D4DFF-E949-4F2C-B8E5-6AF7A04BA691}"/>
              </a:ext>
            </a:extLst>
          </p:cNvPr>
          <p:cNvSpPr txBox="1"/>
          <p:nvPr/>
        </p:nvSpPr>
        <p:spPr>
          <a:xfrm>
            <a:off x="339364" y="612742"/>
            <a:ext cx="7597273" cy="5701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Рассматривание репродукции картины А. Лактионова «Письмо с фронта»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Обмен впечатлениями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Громкое чтение/пересказ фрагментов рассказа </a:t>
            </a:r>
          </a:p>
          <a:p>
            <a:pPr algn="just">
              <a:lnSpc>
                <a:spcPct val="150000"/>
              </a:lnSpc>
            </a:pPr>
            <a:r>
              <a:rPr lang="ru-RU" sz="16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С. Георгиевской  «Люся и Василек»</a:t>
            </a: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(длительный фрагмент урока) 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Пальчиковая гимнастика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hlinkClick r:id="rId5"/>
            </a:endParaRP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Рассматривание репродукции картины П. Кривоногова «Победа»</a:t>
            </a: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sz="16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Громкое чтение (библиотекарь) стихотворения К. Вуколова «Бессмертный полк»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Повторное коллективное чтение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Просмотр ролика с сайта </a:t>
            </a: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Георгиевская ленточка: Лента как носить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Обсуждение с детьми. Раздача ленточек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Громкое чтение (библиотекарь) стихотворения А. Усачева «Что такое День Победы» 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Повторное коллективное чтение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Рефлексия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57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9 Мая фон">
            <a:extLst>
              <a:ext uri="{FF2B5EF4-FFF2-40B4-BE49-F238E27FC236}">
                <a16:creationId xmlns:a16="http://schemas.microsoft.com/office/drawing/2014/main" xmlns="" id="{4F2B0A1F-DCF3-4809-A7DE-0BF1D0922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88" y="228600"/>
            <a:ext cx="11798423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0FAC392-F37F-42F6-8B1A-AA8F9573A422}"/>
              </a:ext>
            </a:extLst>
          </p:cNvPr>
          <p:cNvSpPr txBox="1"/>
          <p:nvPr/>
        </p:nvSpPr>
        <p:spPr>
          <a:xfrm>
            <a:off x="1260629" y="1562470"/>
            <a:ext cx="5486400" cy="2223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Героям Отечества – слава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память на все времена!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Пускай процветает держава!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Удачи! Здоровья! Тепла!</a:t>
            </a:r>
          </a:p>
        </p:txBody>
      </p:sp>
    </p:spTree>
    <p:extLst>
      <p:ext uri="{BB962C8B-B14F-4D97-AF65-F5344CB8AC3E}">
        <p14:creationId xmlns:p14="http://schemas.microsoft.com/office/powerpoint/2010/main" val="1542396164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162</TotalTime>
  <Words>432</Words>
  <Application>Microsoft Office PowerPoint</Application>
  <PresentationFormat>Произвольный</PresentationFormat>
  <Paragraphs>46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Великая отечественная война  в произведениях  художественной литературы  и изобразительном искусстве</dc:title>
  <dc:creator>Пользователь</dc:creator>
  <cp:lastModifiedBy>Глухоедова Надежда Николаевна</cp:lastModifiedBy>
  <cp:revision>11</cp:revision>
  <dcterms:created xsi:type="dcterms:W3CDTF">2023-04-21T05:54:13Z</dcterms:created>
  <dcterms:modified xsi:type="dcterms:W3CDTF">2023-04-25T04:04:03Z</dcterms:modified>
</cp:coreProperties>
</file>