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325" r:id="rId3"/>
    <p:sldId id="326" r:id="rId4"/>
    <p:sldId id="327" r:id="rId5"/>
    <p:sldId id="328" r:id="rId6"/>
    <p:sldId id="330" r:id="rId7"/>
    <p:sldId id="329" r:id="rId8"/>
    <p:sldId id="322" r:id="rId9"/>
    <p:sldId id="33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uhengiz" initials="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47" autoAdjust="0"/>
    <p:restoredTop sz="9466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145AE-43FD-4F1E-8ACE-D818D224AEFA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1F99-9F9B-4A12-B11F-97C4B77BC1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9619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91F99-9F9B-4A12-B11F-97C4B77BC1E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C4C6D-BB35-4DE3-B6ED-750FF5DFDCC7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290AE-5C14-4F50-903C-9D71D74CF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Ruhangiz\Pictures\vegetables\200607060814031.jpg"/>
          <p:cNvPicPr>
            <a:picLocks noChangeAspect="1" noChangeArrowheads="1"/>
          </p:cNvPicPr>
          <p:nvPr/>
        </p:nvPicPr>
        <p:blipFill>
          <a:blip r:embed="rId3" cstate="print"/>
          <a:srcRect l="15231" t="3661" r="42044" b="8248"/>
          <a:stretch>
            <a:fillRect/>
          </a:stretch>
        </p:blipFill>
        <p:spPr bwMode="auto">
          <a:xfrm rot="16200000">
            <a:off x="670003" y="-1615996"/>
            <a:ext cx="7263426" cy="968456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9512" y="155679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67544" y="980728"/>
            <a:ext cx="74168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английского языка</a:t>
            </a:r>
          </a:p>
          <a:p>
            <a:pPr algn="ctr"/>
            <a:r>
              <a:rPr lang="ru-RU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класс по теме</a:t>
            </a:r>
          </a:p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Season and the weather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32656"/>
            <a:ext cx="8175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485056"/>
            <a:ext cx="8175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645024"/>
            <a:ext cx="79436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Учитель иностранного языка </a:t>
            </a:r>
          </a:p>
          <a:p>
            <a:pPr algn="ctr"/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Мареева Ольга Михайловна</a:t>
            </a:r>
          </a:p>
          <a:p>
            <a:pPr algn="ctr"/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МБОУ СОШ №153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858280" y="6857999"/>
            <a:ext cx="285720" cy="45719"/>
          </a:xfrm>
        </p:spPr>
        <p:txBody>
          <a:bodyPr>
            <a:normAutofit fontScale="90000"/>
          </a:bodyPr>
          <a:lstStyle/>
          <a:p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Whether the weather is fine,                       whether  -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ли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Or whether the weather is not,	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weather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-погода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Whether the weather is cold,	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       выдержать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	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Or whether the weather is hot, 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We`ll weather the weather,                                         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Whatever the weather,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Whether we like it or not.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123" name="Picture 3" descr="F:\Мой урок\Картинки\дожди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571876"/>
            <a:ext cx="3552378" cy="25146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714356"/>
          <a:ext cx="7929617" cy="5429288"/>
        </p:xfrm>
        <a:graphic>
          <a:graphicData uri="http://schemas.openxmlformats.org/drawingml/2006/table">
            <a:tbl>
              <a:tblPr/>
              <a:tblGrid>
                <a:gridCol w="1041297"/>
                <a:gridCol w="1069802"/>
                <a:gridCol w="1069802"/>
                <a:gridCol w="1188018"/>
                <a:gridCol w="2139605"/>
                <a:gridCol w="1421093"/>
              </a:tblGrid>
              <a:tr h="5429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 like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 dislike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spring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summer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autumn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winter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because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it's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It isn't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 can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 can't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cold and snowy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hot and sunny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rainy and cloudy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warm and fine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dive in the river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make a snowman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ride a bike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 spring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 summer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 autumn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 winter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овый рисунок (2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85728"/>
            <a:ext cx="8215370" cy="5929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3" y="428604"/>
          <a:ext cx="7500990" cy="5005324"/>
        </p:xfrm>
        <a:graphic>
          <a:graphicData uri="http://schemas.openxmlformats.org/drawingml/2006/table">
            <a:tbl>
              <a:tblPr/>
              <a:tblGrid>
                <a:gridCol w="2973436"/>
                <a:gridCol w="2888010"/>
                <a:gridCol w="1639544"/>
              </a:tblGrid>
              <a:tr h="2606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rgbClr val="2E74B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Present Simple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You                          He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We    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            She     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Vs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They                        It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rgbClr val="2E74B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Future Simple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I, we            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shall V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You, they,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He, she, it   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will V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3942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solidFill>
                            <a:srgbClr val="2E74B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Формы глагола </a:t>
                      </a:r>
                      <a:r>
                        <a:rPr lang="en-US" sz="2000" b="1">
                          <a:solidFill>
                            <a:srgbClr val="2E74B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be</a:t>
                      </a:r>
                      <a:r>
                        <a:rPr lang="ru-RU" sz="2000" b="1">
                          <a:solidFill>
                            <a:srgbClr val="2E74B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в настоящем времени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I                                 </a:t>
                      </a: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am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He,she,it                  </a:t>
                      </a: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is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We,you,they           </a:t>
                      </a:r>
                      <a:r>
                        <a:rPr lang="en-US" sz="20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are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rgbClr val="2E74B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Формы глагола </a:t>
                      </a:r>
                      <a:r>
                        <a:rPr lang="en-US" sz="2000" b="1" dirty="0">
                          <a:solidFill>
                            <a:srgbClr val="2E74B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be</a:t>
                      </a:r>
                      <a:r>
                        <a:rPr lang="ru-RU" sz="2000" b="1" dirty="0">
                          <a:solidFill>
                            <a:srgbClr val="2E74B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в будущем времени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latin typeface="Times New Roman"/>
                          <a:ea typeface="Calibri"/>
                          <a:cs typeface="Times New Roman"/>
                        </a:rPr>
                        <a:t>I,we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                     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shall be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latin typeface="Times New Roman"/>
                          <a:ea typeface="Calibri"/>
                          <a:cs typeface="Times New Roman"/>
                        </a:rPr>
                        <a:t>I,we,he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, she,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latin typeface="Times New Roman"/>
                          <a:ea typeface="Calibri"/>
                          <a:cs typeface="Times New Roman"/>
                        </a:rPr>
                        <a:t>They,you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          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will be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rgbClr val="2E74B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Модальный глагол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    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can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9" y="0"/>
            <a:ext cx="35719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14876" y="2714620"/>
            <a:ext cx="3500462" cy="376870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You </a:t>
            </a:r>
            <a:r>
              <a:rPr lang="en-US" i="1" dirty="0" smtClean="0">
                <a:solidFill>
                  <a:srgbClr val="FF0000"/>
                </a:solidFill>
              </a:rPr>
              <a:t>put your right hand</a:t>
            </a:r>
            <a:r>
              <a:rPr lang="en-US" dirty="0" smtClean="0">
                <a:solidFill>
                  <a:srgbClr val="FF0000"/>
                </a:solidFill>
              </a:rPr>
              <a:t> in, You </a:t>
            </a:r>
            <a:r>
              <a:rPr lang="en-US" i="1" dirty="0" smtClean="0">
                <a:solidFill>
                  <a:srgbClr val="FF0000"/>
                </a:solidFill>
              </a:rPr>
              <a:t>put your right hand</a:t>
            </a:r>
            <a:r>
              <a:rPr lang="en-US" dirty="0" smtClean="0">
                <a:solidFill>
                  <a:srgbClr val="FF0000"/>
                </a:solidFill>
              </a:rPr>
              <a:t> out; You </a:t>
            </a:r>
            <a:r>
              <a:rPr lang="en-US" i="1" dirty="0" smtClean="0">
                <a:solidFill>
                  <a:srgbClr val="FF0000"/>
                </a:solidFill>
              </a:rPr>
              <a:t>put your right hand</a:t>
            </a:r>
            <a:r>
              <a:rPr lang="en-US" dirty="0" smtClean="0">
                <a:solidFill>
                  <a:srgbClr val="FF0000"/>
                </a:solidFill>
              </a:rPr>
              <a:t> in,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And you shake it all ...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You put your left hand in,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your left hand out.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You put your left hand in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And you shake it all ...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You do the Hokey </a:t>
            </a:r>
            <a:r>
              <a:rPr lang="en-US" dirty="0" err="1" smtClean="0">
                <a:solidFill>
                  <a:srgbClr val="FF0000"/>
                </a:solidFill>
              </a:rPr>
              <a:t>Cokey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and you turn around.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That’s what it’s all about!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86116" y="6072206"/>
            <a:ext cx="179397" cy="5395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6" name="Picture 2" descr="F:\Мой урок\Картинки\iCANX66B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6" y="1142984"/>
            <a:ext cx="9144026" cy="5715016"/>
          </a:xfrm>
          <a:prstGeom prst="rect">
            <a:avLst/>
          </a:prstGeom>
          <a:noFill/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3143240" y="285728"/>
            <a:ext cx="5829312" cy="61261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 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your right hand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in, You 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your right hand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out; You 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your right hand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in,</a:t>
            </a: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you shake it all ... </a:t>
            </a: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put your left hand in,</a:t>
            </a: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your left hand out.</a:t>
            </a: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You put your left hand in</a:t>
            </a: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you shake it all ...</a:t>
            </a: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do the Hokey Cokey </a:t>
            </a: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you turn around.</a:t>
            </a: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That’s what it’s all about!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Мой урок\Картинки\i[10]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pic>
        <p:nvPicPr>
          <p:cNvPr id="4" name="Picture 2" descr="F:\Мой урок\Картинки\i[10]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3283" y="10650"/>
            <a:ext cx="9144000" cy="6858001"/>
          </a:xfrm>
          <a:prstGeom prst="rect">
            <a:avLst/>
          </a:prstGeom>
          <a:noFill/>
        </p:spPr>
      </p:pic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14" y="928670"/>
            <a:ext cx="6286543" cy="4071966"/>
          </a:xfrm>
          <a:prstGeom prst="round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Ruhangiz\Pictures\vegetables\200607060814031.jpg"/>
          <p:cNvPicPr>
            <a:picLocks noChangeAspect="1" noChangeArrowheads="1"/>
          </p:cNvPicPr>
          <p:nvPr/>
        </p:nvPicPr>
        <p:blipFill>
          <a:blip r:embed="rId2" cstate="print"/>
          <a:srcRect b="485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" y="4365104"/>
            <a:ext cx="41399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301208"/>
            <a:ext cx="4283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51920" y="260648"/>
            <a:ext cx="51125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Franklin Gothic Heavy" pitchFamily="34" charset="0"/>
              <a:cs typeface="Estrangelo Edessa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67944" y="1268760"/>
            <a:ext cx="48965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>
              <a:solidFill>
                <a:srgbClr val="C00000"/>
              </a:solidFill>
              <a:latin typeface="Vivaldi"/>
              <a:cs typeface="Vijay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19353" y="548680"/>
            <a:ext cx="45410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Homework: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48064" y="1844824"/>
            <a:ext cx="324036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 smtClean="0">
                <a:solidFill>
                  <a:srgbClr val="FF0066"/>
                </a:solidFill>
                <a:latin typeface="Arial Black" pitchFamily="34" charset="0"/>
              </a:rPr>
              <a:t>Textbook </a:t>
            </a:r>
            <a:endParaRPr lang="ru-RU" sz="2000" b="1" u="sng" dirty="0" smtClean="0">
              <a:solidFill>
                <a:srgbClr val="FF0066"/>
              </a:solidFill>
              <a:latin typeface="Arial Black" pitchFamily="34" charset="0"/>
            </a:endParaRPr>
          </a:p>
          <a:p>
            <a:r>
              <a:rPr lang="en-US" sz="2000" b="1" dirty="0" smtClean="0">
                <a:solidFill>
                  <a:schemeClr val="tx2"/>
                </a:solidFill>
              </a:rPr>
              <a:t>Write a letter p</a:t>
            </a:r>
            <a:r>
              <a:rPr lang="ru-RU" sz="2000" b="1" dirty="0" smtClean="0">
                <a:solidFill>
                  <a:schemeClr val="tx2"/>
                </a:solidFill>
              </a:rPr>
              <a:t>. </a:t>
            </a:r>
            <a:r>
              <a:rPr lang="ru-RU" sz="2000" b="1" dirty="0" smtClean="0">
                <a:solidFill>
                  <a:schemeClr val="tx2"/>
                </a:solidFill>
              </a:rPr>
              <a:t>17, </a:t>
            </a:r>
            <a:r>
              <a:rPr lang="en-US" sz="2000" b="1" dirty="0" smtClean="0">
                <a:solidFill>
                  <a:schemeClr val="tx2"/>
                </a:solidFill>
              </a:rPr>
              <a:t>ex</a:t>
            </a:r>
            <a:r>
              <a:rPr lang="ru-RU" sz="2000" b="1" dirty="0" smtClean="0">
                <a:solidFill>
                  <a:schemeClr val="tx2"/>
                </a:solidFill>
              </a:rPr>
              <a:t>. 41</a:t>
            </a:r>
            <a:r>
              <a:rPr lang="en-US" sz="2000" b="1" dirty="0" smtClean="0">
                <a:solidFill>
                  <a:schemeClr val="tx2"/>
                </a:solidFill>
              </a:rPr>
              <a:t> (35-50 words),</a:t>
            </a:r>
            <a:endParaRPr lang="en-US" sz="2000" b="1" u="sng" dirty="0" smtClean="0">
              <a:solidFill>
                <a:schemeClr val="tx2"/>
              </a:solidFill>
              <a:latin typeface="Arial Black" pitchFamily="34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ru-RU" b="1" i="1" dirty="0" smtClean="0">
              <a:solidFill>
                <a:srgbClr val="000099"/>
              </a:solidFill>
            </a:endParaRPr>
          </a:p>
        </p:txBody>
      </p:sp>
      <p:pic>
        <p:nvPicPr>
          <p:cNvPr id="4098" name="Picture 2" descr="F:\Мой урок\Картинки\iCAQMGSO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571612"/>
            <a:ext cx="3143267" cy="3143267"/>
          </a:xfrm>
          <a:prstGeom prst="rect">
            <a:avLst/>
          </a:prstGeom>
          <a:noFill/>
        </p:spPr>
      </p:pic>
      <p:pic>
        <p:nvPicPr>
          <p:cNvPr id="4099" name="Picture 3" descr="F:\Мой урок\Картинки\images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2928934"/>
            <a:ext cx="2547943" cy="37461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858280" y="6857999"/>
            <a:ext cx="285720" cy="45719"/>
          </a:xfrm>
        </p:spPr>
        <p:txBody>
          <a:bodyPr>
            <a:normAutofit fontScale="90000"/>
          </a:bodyPr>
          <a:lstStyle/>
          <a:p>
            <a:endParaRPr lang="ru-RU" sz="800" dirty="0"/>
          </a:p>
        </p:txBody>
      </p:sp>
      <p:pic>
        <p:nvPicPr>
          <p:cNvPr id="3" name="Picture 10" descr="C:\Documents and Settings\Admin\Рабочий стол\Мои рисунки\рисунки\animation\post27714_img4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714488"/>
            <a:ext cx="6151604" cy="21294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2294</TotalTime>
  <Words>167</Words>
  <Application>Microsoft Office PowerPoint</Application>
  <PresentationFormat>Экран (4:3)</PresentationFormat>
  <Paragraphs>76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Ruhangiz</dc:creator>
  <cp:lastModifiedBy>1</cp:lastModifiedBy>
  <cp:revision>269</cp:revision>
  <dcterms:created xsi:type="dcterms:W3CDTF">2013-04-13T11:49:28Z</dcterms:created>
  <dcterms:modified xsi:type="dcterms:W3CDTF">2014-12-01T16:54:15Z</dcterms:modified>
</cp:coreProperties>
</file>