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9"/>
  </p:notesMasterIdLst>
  <p:sldIdLst>
    <p:sldId id="263" r:id="rId2"/>
    <p:sldId id="256" r:id="rId3"/>
    <p:sldId id="257" r:id="rId4"/>
    <p:sldId id="258" r:id="rId5"/>
    <p:sldId id="259" r:id="rId6"/>
    <p:sldId id="260" r:id="rId7"/>
    <p:sldId id="262" r:id="rId8"/>
    <p:sldId id="261" r:id="rId9"/>
    <p:sldId id="265" r:id="rId10"/>
    <p:sldId id="269" r:id="rId11"/>
    <p:sldId id="267" r:id="rId12"/>
    <p:sldId id="266" r:id="rId13"/>
    <p:sldId id="272" r:id="rId14"/>
    <p:sldId id="270" r:id="rId15"/>
    <p:sldId id="271" r:id="rId16"/>
    <p:sldId id="268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75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AF237-A6B6-4A3E-8C93-53B8DB62F1F0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58317-FA64-4C56-8433-3C01FEE39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38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58317-FA64-4C56-8433-3C01FEE3901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3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58317-FA64-4C56-8433-3C01FEE3901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58317-FA64-4C56-8433-3C01FEE3901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77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22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64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704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9366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432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39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585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238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3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5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95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5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0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01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9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57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0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D547EBE-FD16-4654-AC80-B608D42C2363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F4A9410-AEAF-428C-A416-23C937720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05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42232">
            <a:off x="178532" y="407844"/>
            <a:ext cx="10577306" cy="3447288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Городской КОНКУРС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ru-RU" sz="6000" b="1" dirty="0"/>
              <a:t>«ОНИ ЖИВЫ ПАМЯТЬЮ НАШЕЙ»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ru-RU" sz="3600" dirty="0"/>
              <a:t>СЦЕНАРНЫЙ ПЛАН ЭКСКУРСИИ</a:t>
            </a:r>
            <a:br>
              <a:rPr lang="ru-RU" sz="3600" dirty="0"/>
            </a:br>
            <a:r>
              <a:rPr lang="ru-RU" sz="3600" dirty="0"/>
              <a:t>В МУЗЕЕ «НОРМАНДИЯ-НЕМАН</a:t>
            </a:r>
            <a:r>
              <a:rPr lang="ru-RU" sz="3600" dirty="0" smtClean="0"/>
              <a:t>»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934293" y="4647105"/>
            <a:ext cx="9755187" cy="55033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3296"/>
            <a:ext cx="3452979" cy="548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611" y="5315712"/>
            <a:ext cx="4098389" cy="15495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4470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t="65370" r="13332"/>
          <a:stretch/>
        </p:blipFill>
        <p:spPr>
          <a:xfrm>
            <a:off x="685800" y="-1"/>
            <a:ext cx="9975275" cy="68580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80534" y="6457890"/>
            <a:ext cx="4805237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Семья </a:t>
            </a:r>
            <a:r>
              <a:rPr lang="ru-RU" sz="2000" dirty="0" err="1" smtClean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Дюваль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59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36265" cy="4902200"/>
          </a:xfr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00200"/>
            <a:ext cx="7010400" cy="52578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669213" y="435114"/>
            <a:ext cx="4805237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Анна Калюжная </a:t>
            </a:r>
            <a:r>
              <a:rPr lang="ru-RU" sz="2000" smtClean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родственниками</a:t>
            </a:r>
          </a:p>
          <a:p>
            <a:pPr algn="ctr"/>
            <a:r>
              <a:rPr lang="ru-RU" sz="2000" smtClean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smtClean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музее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45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6438900" cy="4829176"/>
          </a:xfr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0"/>
            <a:ext cx="5143500" cy="6858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1557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1323976"/>
            <a:ext cx="7378699" cy="55340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4800" cy="4991101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030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1403">
            <a:off x="121718" y="144434"/>
            <a:ext cx="10832181" cy="44081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Евгения Ефимовна </a:t>
            </a:r>
            <a:r>
              <a:rPr lang="ru-RU" b="1" dirty="0" smtClean="0"/>
              <a:t>Киселева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/>
              <a:t>ветеран Великой Отечественной </a:t>
            </a:r>
            <a:r>
              <a:rPr lang="ru-RU" b="1" dirty="0" smtClean="0"/>
              <a:t>войны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9306" y="5632679"/>
            <a:ext cx="6831673" cy="108623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3" y="0"/>
            <a:ext cx="11592038" cy="6384678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7659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0"/>
            <a:ext cx="10840171" cy="6377070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460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1569699" y="3046131"/>
            <a:ext cx="431801" cy="76573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" r="4307" b="9323"/>
          <a:stretch/>
        </p:blipFill>
        <p:spPr>
          <a:xfrm>
            <a:off x="848045" y="-2842"/>
            <a:ext cx="5206340" cy="6858000"/>
          </a:xfr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t="185" r="7791" b="11482"/>
          <a:stretch/>
        </p:blipFill>
        <p:spPr>
          <a:xfrm>
            <a:off x="6054385" y="-1"/>
            <a:ext cx="4994615" cy="685515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876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1569699" y="3046131"/>
            <a:ext cx="431801" cy="76573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1112" r="21246" b="53147"/>
          <a:stretch/>
        </p:blipFill>
        <p:spPr>
          <a:xfrm>
            <a:off x="6083300" y="676160"/>
            <a:ext cx="4970223" cy="47399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6"/>
          <a:stretch/>
        </p:blipFill>
        <p:spPr>
          <a:xfrm>
            <a:off x="774144" y="-2"/>
            <a:ext cx="5309156" cy="6858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703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46" y="0"/>
            <a:ext cx="9065591" cy="636399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301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2536">
            <a:off x="1235541" y="444500"/>
            <a:ext cx="8361229" cy="38227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Женщины - Герои Советского Союза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9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83" y="0"/>
            <a:ext cx="9054518" cy="635622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358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7" b="1908"/>
          <a:stretch/>
        </p:blipFill>
        <p:spPr>
          <a:xfrm>
            <a:off x="571500" y="-2"/>
            <a:ext cx="5372628" cy="63580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t="19815"/>
          <a:stretch/>
        </p:blipFill>
        <p:spPr>
          <a:xfrm>
            <a:off x="5944128" y="0"/>
            <a:ext cx="5073591" cy="63626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804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5157" cy="55538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57" y="0"/>
            <a:ext cx="4560888" cy="34365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57" y="3436547"/>
            <a:ext cx="4560888" cy="342066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87878" y="5632674"/>
            <a:ext cx="6724122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Последняя встреча гимназии в музее «Нормандия-Неман»  с Евгенией </a:t>
            </a:r>
            <a:r>
              <a:rPr lang="ru-RU" sz="2000" dirty="0" smtClean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Ефимовной (2009 г.)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71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0"/>
          <a:stretch/>
        </p:blipFill>
        <p:spPr>
          <a:xfrm>
            <a:off x="1" y="1"/>
            <a:ext cx="6542144" cy="60070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30694"/>
          <a:stretch/>
        </p:blipFill>
        <p:spPr>
          <a:xfrm>
            <a:off x="6108700" y="-15245"/>
            <a:ext cx="6083300" cy="602234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0623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1569699" y="3046131"/>
            <a:ext cx="431801" cy="76573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36" y="-25400"/>
            <a:ext cx="4814276" cy="685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/>
          <a:stretch/>
        </p:blipFill>
        <p:spPr>
          <a:xfrm>
            <a:off x="9579417" y="13755"/>
            <a:ext cx="2590800" cy="38058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7" r="1" b="15960"/>
          <a:stretch/>
        </p:blipFill>
        <p:spPr>
          <a:xfrm>
            <a:off x="9557634" y="3780481"/>
            <a:ext cx="2634366" cy="30715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"/>
          <a:stretch/>
        </p:blipFill>
        <p:spPr>
          <a:xfrm>
            <a:off x="0" y="13755"/>
            <a:ext cx="5122069" cy="681884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89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1136396" y="-1"/>
            <a:ext cx="9495692" cy="685800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114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videoplayback (1)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2789" y="0"/>
            <a:ext cx="9142905" cy="6858000"/>
          </a:xfrm>
        </p:spPr>
      </p:pic>
    </p:spTree>
    <p:extLst>
      <p:ext uri="{BB962C8B-B14F-4D97-AF65-F5344CB8AC3E}">
        <p14:creationId xmlns:p14="http://schemas.microsoft.com/office/powerpoint/2010/main" val="286185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1403">
            <a:off x="127509" y="180715"/>
            <a:ext cx="10751314" cy="4402120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9306" y="5632679"/>
            <a:ext cx="6831673" cy="108623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2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\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3681" cy="3484908"/>
          </a:xfr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36" y="-11921"/>
            <a:ext cx="2637567" cy="35021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43" y="-11921"/>
            <a:ext cx="2607539" cy="348034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026" y="0"/>
            <a:ext cx="2675000" cy="356666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3" y="3484908"/>
            <a:ext cx="2638822" cy="347499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22" y="3423512"/>
            <a:ext cx="2631148" cy="35081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60" y="3440114"/>
            <a:ext cx="2675000" cy="35081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667" y="3423512"/>
            <a:ext cx="2650333" cy="350819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0" y="2760536"/>
            <a:ext cx="2613681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Евгения Андреевна </a:t>
            </a:r>
            <a:r>
              <a:rPr lang="ru-RU" sz="2000" dirty="0" err="1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Жигуленко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60959" y="2760536"/>
            <a:ext cx="2637568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Ксения Семеновна Константинова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18971" y="2732228"/>
            <a:ext cx="2610611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Хелена Андреевна Кульман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143460" y="2715626"/>
            <a:ext cx="2674999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Людмила Степановна Кравец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51061" y="6128971"/>
            <a:ext cx="2638821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Лариса Николаевна Литвинова (Розанова)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54680" y="6150114"/>
            <a:ext cx="265499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err="1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Марите</a:t>
            </a:r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Юозовна</a:t>
            </a:r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Мельникайте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39356" y="6180892"/>
            <a:ext cx="2719670" cy="677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00" dirty="0" err="1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Алия</a:t>
            </a:r>
            <a:r>
              <a:rPr lang="ru-RU" sz="19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900" dirty="0" err="1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Нурмухамбетовна</a:t>
            </a:r>
            <a:r>
              <a:rPr lang="ru-RU" sz="19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900" dirty="0" err="1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Молдагулова</a:t>
            </a:r>
            <a:endParaRPr lang="ru-RU" sz="19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541667" y="6139138"/>
            <a:ext cx="26659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Мария Васильевна Октябрьская</a:t>
            </a:r>
          </a:p>
        </p:txBody>
      </p:sp>
    </p:spTree>
    <p:extLst>
      <p:ext uri="{BB962C8B-B14F-4D97-AF65-F5344CB8AC3E}">
        <p14:creationId xmlns:p14="http://schemas.microsoft.com/office/powerpoint/2010/main" val="1093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96" y="0"/>
            <a:ext cx="2644380" cy="352584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" y="0"/>
            <a:ext cx="2619375" cy="34925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87" y="0"/>
            <a:ext cx="2621680" cy="352124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8"/>
          <a:stretch/>
        </p:blipFill>
        <p:spPr>
          <a:xfrm>
            <a:off x="9437306" y="0"/>
            <a:ext cx="2776459" cy="34925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93" y="3282950"/>
            <a:ext cx="2685350" cy="35619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05" y="3282950"/>
            <a:ext cx="2668654" cy="35619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22" y="3301148"/>
            <a:ext cx="2667639" cy="355685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-5335" y="2691728"/>
            <a:ext cx="2610611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Мария Борисовна Осипова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110921" y="2686183"/>
            <a:ext cx="2610611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Федора Андреевна </a:t>
            </a:r>
            <a:r>
              <a:rPr lang="ru-RU" sz="2000" dirty="0" err="1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Пушина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62575" y="2686183"/>
            <a:ext cx="2649915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Ольга Александровна </a:t>
            </a:r>
            <a:r>
              <a:rPr lang="ru-RU" sz="2000" dirty="0" err="1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Санфирова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453535" y="2686183"/>
            <a:ext cx="2760230" cy="677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Зинаида Михайловна </a:t>
            </a:r>
            <a:r>
              <a:rPr lang="ru-RU" sz="1900" dirty="0" err="1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Туснолобова</a:t>
            </a:r>
            <a:r>
              <a:rPr lang="ru-RU" sz="19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-Марченко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552293" y="6130630"/>
            <a:ext cx="2685349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Клавдия Яковлевна Фомичева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03004" y="6130136"/>
            <a:ext cx="2668655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Мария Савельевна </a:t>
            </a:r>
            <a:r>
              <a:rPr lang="ru-RU" sz="2000" dirty="0" err="1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Шкарлетова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837021" y="6130136"/>
            <a:ext cx="266764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Антонина Федоровна Худякова</a:t>
            </a:r>
          </a:p>
        </p:txBody>
      </p:sp>
    </p:spTree>
    <p:extLst>
      <p:ext uri="{BB962C8B-B14F-4D97-AF65-F5344CB8AC3E}">
        <p14:creationId xmlns:p14="http://schemas.microsoft.com/office/powerpoint/2010/main" val="250335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5747" y="0"/>
            <a:ext cx="3595387" cy="3424901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Зоя Анатольевна Космодемьянская родилась в 1923 году. В апреле 1941 года добровольно ушла в партизанский отряд. </a:t>
            </a:r>
            <a:br>
              <a:rPr lang="ru-RU" sz="2000" dirty="0" smtClean="0"/>
            </a:br>
            <a:r>
              <a:rPr lang="ru-RU" sz="2000" dirty="0" smtClean="0"/>
              <a:t>Была схвачена фашистами во время поджигания вражеского объекта. Героически погибла, не выдав своих товарищей, не назвав врагу даже своего имени.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5747" cy="586767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35" y="0"/>
            <a:ext cx="4250865" cy="586958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5467565"/>
            <a:ext cx="4345747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Зоя Анатольевна Космодемьянская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941135" y="5467565"/>
            <a:ext cx="4250865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Елизавета Ивановна Чайкина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4345746" y="3376690"/>
            <a:ext cx="3595387" cy="22392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/>
              <a:t>Елизавета Ивановна Чайкина родилась в 1918 году. Она была секретарем </a:t>
            </a:r>
            <a:r>
              <a:rPr lang="ru-RU" sz="2000" dirty="0" err="1" smtClean="0"/>
              <a:t>Пеновского</a:t>
            </a:r>
            <a:r>
              <a:rPr lang="ru-RU" sz="2000" dirty="0" smtClean="0"/>
              <a:t> подпольного партизанского отряда и добывала важные сведения о противнике. Была схвачена фашистами и 23 ноября 1941 года расстреляна.</a:t>
            </a:r>
            <a:endParaRPr lang="ru-RU" sz="20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345746" y="3370001"/>
            <a:ext cx="3595387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3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34" y="0"/>
            <a:ext cx="4250866" cy="56678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5747" y="0"/>
            <a:ext cx="3595387" cy="289683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000" dirty="0"/>
              <a:t>Ульяна Матвеевна Громова родилась в 1924 году. Была одной из организаторов и руководителей подпольной комсомольской организации «Молодая гвардия». В январе 1943 года была арестована и казнена вместе с другими молодогвардейцами.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 flipV="1">
            <a:off x="1371600" y="5867400"/>
            <a:ext cx="1028700" cy="431800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"/>
            <a:ext cx="4345747" cy="586767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5467565"/>
            <a:ext cx="4345747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Ульяна Матвеевна Громова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941135" y="5467565"/>
            <a:ext cx="4250865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Любовь Григорьевна Шевцова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4345746" y="3069304"/>
            <a:ext cx="3595387" cy="25318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 defTabSz="914400">
              <a:lnSpc>
                <a:spcPct val="89000"/>
              </a:lnSpc>
              <a:spcBef>
                <a:spcPct val="0"/>
              </a:spcBef>
              <a:buNone/>
              <a:defRPr sz="20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Любовь Григорьевна Шевцова родилась в 1924 году. Была одной из организаторов и руководителей подпольной комсомольской организации «Молодая гвардия». В январе 1943 года была арестована и казнена вместе с другими молодогвардейцами.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345746" y="2896830"/>
            <a:ext cx="3595387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0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1403">
            <a:off x="127509" y="180715"/>
            <a:ext cx="10751314" cy="4402120"/>
          </a:xfrm>
        </p:spPr>
        <p:txBody>
          <a:bodyPr/>
          <a:lstStyle/>
          <a:p>
            <a:pPr algn="ctr"/>
            <a:r>
              <a:rPr lang="ru-RU" b="1" dirty="0" smtClean="0"/>
              <a:t>Судьба Нади Калюжной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9306" y="5632679"/>
            <a:ext cx="6831673" cy="108623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52" r="506" b="11531"/>
          <a:stretch/>
        </p:blipFill>
        <p:spPr>
          <a:xfrm>
            <a:off x="292100" y="0"/>
            <a:ext cx="5822988" cy="6858000"/>
          </a:xfr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926" r="35491" b="62963"/>
          <a:stretch/>
        </p:blipFill>
        <p:spPr>
          <a:xfrm>
            <a:off x="6115088" y="0"/>
            <a:ext cx="5416061" cy="685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30721" y="6457890"/>
            <a:ext cx="4345747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Раздел музея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50244" y="6457890"/>
            <a:ext cx="4345747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Надежда и Борис Калюжные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52" r="506" b="11531"/>
          <a:stretch/>
        </p:blipFill>
        <p:spPr>
          <a:xfrm>
            <a:off x="541171" y="0"/>
            <a:ext cx="5822988" cy="6858000"/>
          </a:xfr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t="555" r="38393" b="60000"/>
          <a:stretch/>
        </p:blipFill>
        <p:spPr>
          <a:xfrm>
            <a:off x="6364159" y="0"/>
            <a:ext cx="4635500" cy="685667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279791" y="6456568"/>
            <a:ext cx="4345747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Раздел музея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9035" y="6457890"/>
            <a:ext cx="4345747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Борис Калюжный</a:t>
            </a:r>
            <a:endParaRPr lang="ru-RU" sz="2000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48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282</TotalTime>
  <Words>234</Words>
  <Application>Microsoft Office PowerPoint</Application>
  <PresentationFormat>Широкоэкранный</PresentationFormat>
  <Paragraphs>47</Paragraphs>
  <Slides>27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Impact</vt:lpstr>
      <vt:lpstr>Главное мероприятие</vt:lpstr>
      <vt:lpstr>Городской КОНКУРС «ОНИ ЖИВЫ ПАМЯТЬЮ НАШЕЙ» СЦЕНАРНЫЙ ПЛАН ЭКСКУРСИИ В МУЗЕЕ «НОРМАНДИЯ-НЕМАН» </vt:lpstr>
      <vt:lpstr>Женщины - Герои Советского Союза</vt:lpstr>
      <vt:lpstr>\ </vt:lpstr>
      <vt:lpstr> </vt:lpstr>
      <vt:lpstr>Зоя Анатольевна Космодемьянская родилась в 1923 году. В апреле 1941 года добровольно ушла в партизанский отряд.  Была схвачена фашистами во время поджигания вражеского объекта. Героически погибла, не выдав своих товарищей, не назвав врагу даже своего имени.</vt:lpstr>
      <vt:lpstr>Ульяна Матвеевна Громова родилась в 1924 году. Была одной из организаторов и руководителей подпольной комсомольской организации «Молодая гвардия». В январе 1943 года была арестована и казнена вместе с другими молодогвардейцами.</vt:lpstr>
      <vt:lpstr>Судьба Нади Калюжной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Евгения Ефимовна Киселева  ветеран Великой Отечественной войны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Женщины - Герои Советского Союза</dc:title>
  <dc:creator>User</dc:creator>
  <cp:lastModifiedBy>User</cp:lastModifiedBy>
  <cp:revision>30</cp:revision>
  <dcterms:created xsi:type="dcterms:W3CDTF">2020-03-11T15:21:21Z</dcterms:created>
  <dcterms:modified xsi:type="dcterms:W3CDTF">2020-03-18T06:00:40Z</dcterms:modified>
</cp:coreProperties>
</file>