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66" r:id="rId3"/>
    <p:sldId id="257" r:id="rId4"/>
    <p:sldId id="262" r:id="rId5"/>
    <p:sldId id="260" r:id="rId6"/>
    <p:sldId id="261" r:id="rId7"/>
    <p:sldId id="258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7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8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6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71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1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3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8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5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5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9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66BBC8-6960-46FE-8A4C-C0C39FD932D6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AFE0-8F66-4081-BF07-279D32759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4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cdb/0000f73a-a378fa5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44643"/>
            <a:ext cx="8816250" cy="66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5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100590/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63" y="131582"/>
            <a:ext cx="8759551" cy="65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3691"/>
            <a:ext cx="9404723" cy="1476103"/>
          </a:xfrm>
        </p:spPr>
        <p:txBody>
          <a:bodyPr/>
          <a:lstStyle/>
          <a:p>
            <a:pPr algn="ctr"/>
            <a:r>
              <a:rPr lang="ru-RU" dirty="0" smtClean="0"/>
              <a:t>Славные страницы Великой Отечественной войны.</a:t>
            </a:r>
            <a:endParaRPr lang="ru-RU" dirty="0"/>
          </a:p>
        </p:txBody>
      </p:sp>
      <p:pic>
        <p:nvPicPr>
          <p:cNvPr id="9218" name="Picture 2" descr="http://ivanovo.ac.ru/upload/medialibrary/c56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3" y="1619794"/>
            <a:ext cx="7814491" cy="51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60782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05456"/>
            <a:ext cx="8868500" cy="66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school18.ru/uploads/posts/2010-02/1266684483_slaj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43" y="169817"/>
            <a:ext cx="8691155" cy="65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2/1270168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9" y="143691"/>
            <a:ext cx="8633369" cy="64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oud.prezentacii.org/19/09/164085/images/scre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00148"/>
            <a:ext cx="8720455" cy="65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560782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8" y="105456"/>
            <a:ext cx="8907689" cy="66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09006"/>
            <a:ext cx="9797733" cy="99433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Никто не забыт, ничто не забыто….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82880" y="1332411"/>
            <a:ext cx="5447211" cy="4741818"/>
          </a:xfrm>
        </p:spPr>
        <p:txBody>
          <a:bodyPr>
            <a:normAutofit/>
          </a:bodyPr>
          <a:lstStyle/>
          <a:p>
            <a:r>
              <a:rPr lang="ru-RU" dirty="0" smtClean="0"/>
              <a:t>● </a:t>
            </a:r>
            <a:r>
              <a:rPr lang="ru-RU" sz="2400" dirty="0" smtClean="0"/>
              <a:t>Великая </a:t>
            </a:r>
            <a:r>
              <a:rPr lang="ru-RU" sz="2400" dirty="0"/>
              <a:t>О</a:t>
            </a:r>
            <a:r>
              <a:rPr lang="ru-RU" sz="2400" dirty="0" smtClean="0"/>
              <a:t>течественная война -  4 года</a:t>
            </a:r>
          </a:p>
          <a:p>
            <a:r>
              <a:rPr lang="ru-RU" sz="2400" dirty="0" smtClean="0"/>
              <a:t>● 1814 дней</a:t>
            </a:r>
          </a:p>
          <a:p>
            <a:r>
              <a:rPr lang="ru-RU" sz="2400" dirty="0" smtClean="0"/>
              <a:t>● 20 000 000 погибших людей</a:t>
            </a:r>
          </a:p>
          <a:p>
            <a:r>
              <a:rPr lang="ru-RU" sz="2400" dirty="0" smtClean="0"/>
              <a:t>● Это значит 13 человек каждую минуту</a:t>
            </a:r>
          </a:p>
          <a:p>
            <a:r>
              <a:rPr lang="ru-RU" sz="2400" dirty="0" smtClean="0"/>
              <a:t>● Если бы каждому погибшему в этой войне посвятить минуту молчания, то население земли замолчало бы на 30 лет </a:t>
            </a:r>
          </a:p>
          <a:p>
            <a:endParaRPr lang="ru-RU" dirty="0"/>
          </a:p>
        </p:txBody>
      </p:sp>
      <p:pic>
        <p:nvPicPr>
          <p:cNvPr id="4" name="Picture 2" descr="https://nsknews.info/upload/iblock/05d/8C5A0017_1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47" y="1203341"/>
            <a:ext cx="6361611" cy="54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5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sd.kopilkaurokov.ru/uploads/user_file_55658698834f2/img_user_file_55658698834f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05138"/>
            <a:ext cx="8798832" cy="65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0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57</Words>
  <Application>Microsoft Office PowerPoint</Application>
  <PresentationFormat>Широкоэкранный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Презентация PowerPoint</vt:lpstr>
      <vt:lpstr>Славные страницы 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Никто не забыт, ничто не забыто….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Крутикова</dc:creator>
  <cp:lastModifiedBy>Елизавета Крутикова</cp:lastModifiedBy>
  <cp:revision>9</cp:revision>
  <dcterms:created xsi:type="dcterms:W3CDTF">2020-12-13T13:14:05Z</dcterms:created>
  <dcterms:modified xsi:type="dcterms:W3CDTF">2020-12-13T14:54:28Z</dcterms:modified>
</cp:coreProperties>
</file>