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48A2-F229-408D-87BE-AD435C80740E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B8B5-C544-4EFE-9BF4-6488EF8EF8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067A-FC43-4D6C-B481-E5C89044E7E8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DD2A-6486-43FD-831F-5F8D138347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«Если </a:t>
            </a:r>
            <a:r>
              <a:rPr lang="ru-RU" sz="2400" b="1" i="1" dirty="0"/>
              <a:t>хороши щи, так другой пищи не </a:t>
            </a:r>
            <a:r>
              <a:rPr lang="ru-RU" sz="2400" b="1" i="1" dirty="0" smtClean="0"/>
              <a:t>ищи»</a:t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«Ешь </a:t>
            </a:r>
            <a:r>
              <a:rPr lang="ru-RU" sz="2400" b="1" i="1" dirty="0"/>
              <a:t>больше рыбки — будут ножки </a:t>
            </a:r>
            <a:r>
              <a:rPr lang="ru-RU" sz="2400" b="1" i="1" dirty="0" smtClean="0"/>
              <a:t>прытки» </a:t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«Масло </a:t>
            </a:r>
            <a:r>
              <a:rPr lang="ru-RU" sz="2400" b="1" i="1" dirty="0"/>
              <a:t>коровье - кушай на </a:t>
            </a:r>
            <a:r>
              <a:rPr lang="ru-RU" sz="2400" b="1" i="1" dirty="0" smtClean="0"/>
              <a:t>здоровье» </a:t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«Мед </a:t>
            </a:r>
            <a:r>
              <a:rPr lang="ru-RU" sz="2400" b="1" i="1" dirty="0"/>
              <a:t>и лук – здоровью </a:t>
            </a:r>
            <a:r>
              <a:rPr lang="ru-RU" sz="2400" b="1" i="1" dirty="0" smtClean="0"/>
              <a:t>круг» 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«Морковь </a:t>
            </a:r>
            <a:r>
              <a:rPr lang="ru-RU" sz="2400" b="1" i="1" dirty="0"/>
              <a:t>прибавляет </a:t>
            </a:r>
            <a:r>
              <a:rPr lang="ru-RU" sz="2400" b="1" i="1" dirty="0" smtClean="0"/>
              <a:t>кровь»</a:t>
            </a:r>
            <a:br>
              <a:rPr lang="ru-RU" sz="2400" b="1" i="1" dirty="0" smtClean="0"/>
            </a:br>
            <a:r>
              <a:rPr lang="ru-RU" sz="2400" b="1" i="1" dirty="0" smtClean="0"/>
              <a:t> 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«На </a:t>
            </a:r>
            <a:r>
              <a:rPr lang="ru-RU" sz="2400" b="1" i="1" dirty="0"/>
              <a:t>ужин  кефир </a:t>
            </a:r>
            <a:r>
              <a:rPr lang="ru-RU" sz="2400" b="1" i="1" dirty="0" smtClean="0"/>
              <a:t>нужен»</a:t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«От </a:t>
            </a:r>
            <a:r>
              <a:rPr lang="ru-RU" sz="2400" b="1" i="1" dirty="0"/>
              <a:t>плохого зерна и куры </a:t>
            </a:r>
            <a:r>
              <a:rPr lang="ru-RU" sz="2400" b="1" i="1" dirty="0" smtClean="0"/>
              <a:t>слепнут»</a:t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«Ужин </a:t>
            </a:r>
            <a:r>
              <a:rPr lang="ru-RU" sz="2400" b="1" i="1" dirty="0"/>
              <a:t>не нужен, был бы обед </a:t>
            </a:r>
            <a:r>
              <a:rPr lang="ru-RU" sz="2400" b="1" i="1" dirty="0" smtClean="0"/>
              <a:t>дружен»</a:t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«Щи </a:t>
            </a:r>
            <a:r>
              <a:rPr lang="ru-RU" sz="2400" b="1" i="1" dirty="0"/>
              <a:t>да каша — пища  </a:t>
            </a:r>
            <a:r>
              <a:rPr lang="ru-RU" sz="2400" b="1" i="1" dirty="0" smtClean="0"/>
              <a:t>наша»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 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1026" name="Picture 2" descr="пппппппппппппппппппппппппппппппппппп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512168" cy="185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5(4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124477"/>
            <a:ext cx="2210351" cy="23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Мои рисунки\Картинки\Здоровое питание\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1905000" cy="1066800"/>
          </a:xfrm>
          <a:prstGeom prst="rect">
            <a:avLst/>
          </a:prstGeom>
          <a:noFill/>
        </p:spPr>
      </p:pic>
      <p:pic>
        <p:nvPicPr>
          <p:cNvPr id="1030" name="Picture 6" descr="D:\Мои документы\Мои рисунки\Картинки\Здоровое питание\98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301208"/>
            <a:ext cx="1177132" cy="1224136"/>
          </a:xfrm>
          <a:prstGeom prst="rect">
            <a:avLst/>
          </a:prstGeom>
          <a:noFill/>
        </p:spPr>
      </p:pic>
      <p:pic>
        <p:nvPicPr>
          <p:cNvPr id="1031" name="Picture 7" descr="D:\Мои документы\Мои рисунки\Картинки\Здоровое питание\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404664"/>
            <a:ext cx="1212728" cy="947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/>
              <a:t>Бред, ерунда.</a:t>
            </a:r>
            <a:br>
              <a:rPr lang="ru-RU" sz="3000" b="1" dirty="0"/>
            </a:br>
            <a:r>
              <a:rPr lang="ru-RU" sz="3000" b="1" dirty="0"/>
              <a:t>У меня ведь все прекрасно</a:t>
            </a:r>
            <a:br>
              <a:rPr lang="ru-RU" sz="3000" b="1" dirty="0"/>
            </a:br>
            <a:r>
              <a:rPr lang="ru-RU" sz="3000" b="1" dirty="0"/>
              <a:t>Лучше уж отстаньте, ясно?</a:t>
            </a:r>
            <a:br>
              <a:rPr lang="ru-RU" sz="3000" b="1" dirty="0"/>
            </a:br>
            <a:r>
              <a:rPr lang="ru-RU" sz="3000" b="1" dirty="0"/>
              <a:t>Что я ем - не ваше дело</a:t>
            </a:r>
            <a:br>
              <a:rPr lang="ru-RU" sz="3000" b="1" dirty="0"/>
            </a:br>
            <a:r>
              <a:rPr lang="ru-RU" sz="3000" b="1" dirty="0"/>
              <a:t>Ел, и буду есть все смело,</a:t>
            </a:r>
            <a:br>
              <a:rPr lang="ru-RU" sz="3000" b="1" dirty="0"/>
            </a:br>
            <a:r>
              <a:rPr lang="ru-RU" sz="3000" b="1" dirty="0"/>
              <a:t>Что моей душе угодно.</a:t>
            </a:r>
            <a:br>
              <a:rPr lang="ru-RU" sz="3000" b="1" dirty="0"/>
            </a:br>
            <a:r>
              <a:rPr lang="ru-RU" sz="3000" b="1" dirty="0"/>
              <a:t>Чего встали? Все свободны.</a:t>
            </a:r>
          </a:p>
          <a:p>
            <a:pPr>
              <a:buNone/>
            </a:pPr>
            <a:endParaRPr lang="ru-RU" sz="3000" b="1" dirty="0"/>
          </a:p>
          <a:p>
            <a:pPr>
              <a:buNone/>
            </a:pPr>
            <a:r>
              <a:rPr lang="ru-RU" sz="3000" b="1" dirty="0" smtClean="0"/>
              <a:t>До </a:t>
            </a:r>
            <a:r>
              <a:rPr lang="ru-RU" sz="3000" b="1" dirty="0"/>
              <a:t>беды рукой </a:t>
            </a:r>
            <a:r>
              <a:rPr lang="ru-RU" sz="3000" b="1" dirty="0" smtClean="0"/>
              <a:t>подать,</a:t>
            </a:r>
          </a:p>
          <a:p>
            <a:pPr>
              <a:buNone/>
            </a:pPr>
            <a:r>
              <a:rPr lang="ru-RU" sz="3000" b="1" dirty="0" smtClean="0"/>
              <a:t>Надо </a:t>
            </a:r>
            <a:r>
              <a:rPr lang="ru-RU" sz="3000" b="1" dirty="0"/>
              <a:t>нам его спасать.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5" name="Picture 1" descr="D:\Мои документы\Мои рисунки\Картинки\Здоровое питание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852936"/>
            <a:ext cx="2180704" cy="2625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Съел я чипсы, кока-колу,</a:t>
            </a:r>
            <a:br>
              <a:rPr lang="ru-RU" b="1" dirty="0"/>
            </a:br>
            <a:r>
              <a:rPr lang="ru-RU" b="1" dirty="0"/>
              <a:t>Сейчас допью, и пулей в школу.</a:t>
            </a:r>
            <a:br>
              <a:rPr lang="ru-RU" b="1" dirty="0"/>
            </a:br>
            <a:r>
              <a:rPr lang="ru-RU" b="1" dirty="0"/>
              <a:t>Ой-ей-ей, что за прикол?</a:t>
            </a:r>
            <a:br>
              <a:rPr lang="ru-RU" b="1" dirty="0"/>
            </a:br>
            <a:r>
              <a:rPr lang="ru-RU" b="1" dirty="0"/>
              <a:t>Мой живот меня подвел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pPr>
              <a:buNone/>
            </a:pPr>
            <a:r>
              <a:rPr lang="ru-RU" b="1" dirty="0" smtClean="0"/>
              <a:t>Поскорее </a:t>
            </a:r>
            <a:r>
              <a:rPr lang="ru-RU" b="1" dirty="0"/>
              <a:t>все сюда!</a:t>
            </a:r>
          </a:p>
          <a:p>
            <a:pPr>
              <a:buNone/>
            </a:pPr>
            <a:r>
              <a:rPr lang="ru-RU" b="1" dirty="0" smtClean="0"/>
              <a:t>Ну </a:t>
            </a:r>
            <a:r>
              <a:rPr lang="ru-RU" b="1" dirty="0"/>
              <a:t>и как тебе еда?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Вдруг </a:t>
            </a:r>
            <a:r>
              <a:rPr lang="ru-RU" b="1" dirty="0"/>
              <a:t>сильно заболел живот, </a:t>
            </a:r>
            <a:br>
              <a:rPr lang="ru-RU" b="1" dirty="0"/>
            </a:br>
            <a:r>
              <a:rPr lang="ru-RU" b="1" dirty="0"/>
              <a:t>Доесть я не успел свой бутерброд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84784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Сейчас </a:t>
            </a:r>
            <a:r>
              <a:rPr lang="ru-RU" sz="2400" b="1" dirty="0"/>
              <a:t>тебе все объясним подробно, </a:t>
            </a:r>
            <a:br>
              <a:rPr lang="ru-RU" sz="2400" b="1" dirty="0"/>
            </a:br>
            <a:r>
              <a:rPr lang="ru-RU" sz="2400" b="1" dirty="0"/>
              <a:t>На что такая вот еда </a:t>
            </a:r>
            <a:r>
              <a:rPr lang="ru-RU" sz="2400" b="1" dirty="0" smtClean="0"/>
              <a:t>способна: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 smtClean="0"/>
              <a:t>Употребление лимонадов вызывает недостаток </a:t>
            </a:r>
            <a:r>
              <a:rPr lang="ru-RU" sz="2400" b="1" dirty="0"/>
              <a:t>кальция в организме, и возникает опасность перелома костей.</a:t>
            </a:r>
          </a:p>
          <a:p>
            <a:pPr>
              <a:buNone/>
            </a:pPr>
            <a:r>
              <a:rPr lang="ru-RU" sz="2400" b="1" dirty="0" smtClean="0"/>
              <a:t>Если </a:t>
            </a:r>
            <a:r>
              <a:rPr lang="ru-RU" sz="2400" b="1" dirty="0"/>
              <a:t>питаться гамбургерами и чипсами, может развиться витаминная недостаточность, а это причина низкой успеваемости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 smtClean="0"/>
              <a:t>Чипсы </a:t>
            </a:r>
            <a:r>
              <a:rPr lang="ru-RU" sz="2400" b="1" dirty="0"/>
              <a:t>и «</a:t>
            </a:r>
            <a:r>
              <a:rPr lang="ru-RU" sz="2400" b="1" dirty="0" err="1"/>
              <a:t>Кириешки</a:t>
            </a:r>
            <a:r>
              <a:rPr lang="ru-RU" sz="2400" b="1" dirty="0"/>
              <a:t>», содержат большое количество жиров, специй и соли, они провоцируют тяжёлые заболевания внутренних органов, вызывают ожирение и повышают давление.</a:t>
            </a:r>
          </a:p>
          <a:p>
            <a:pPr>
              <a:buNone/>
            </a:pPr>
            <a:endParaRPr lang="ru-RU" sz="2400" b="1" dirty="0"/>
          </a:p>
        </p:txBody>
      </p:sp>
      <p:pic>
        <p:nvPicPr>
          <p:cNvPr id="8194" name="Picture 2" descr="D:\Мои документы\Мои рисунки\Картинки\Здоровое питание\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169151" cy="137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А </a:t>
            </a:r>
            <a:r>
              <a:rPr lang="ru-RU" sz="2000" b="1" dirty="0"/>
              <a:t>что же тогда есть?</a:t>
            </a:r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r>
              <a:rPr lang="ru-RU" sz="2000" b="1" dirty="0" smtClean="0"/>
              <a:t>Кушай </a:t>
            </a:r>
            <a:r>
              <a:rPr lang="ru-RU" sz="2000" b="1" dirty="0"/>
              <a:t>фрукты и </a:t>
            </a:r>
            <a:r>
              <a:rPr lang="ru-RU" sz="2000" b="1" dirty="0" smtClean="0"/>
              <a:t>кефир</a:t>
            </a:r>
          </a:p>
          <a:p>
            <a:pPr>
              <a:buNone/>
            </a:pPr>
            <a:r>
              <a:rPr lang="ru-RU" sz="2000" b="1" dirty="0" smtClean="0"/>
              <a:t>Овощи </a:t>
            </a:r>
            <a:r>
              <a:rPr lang="ru-RU" sz="2000" b="1" dirty="0"/>
              <a:t>клади в </a:t>
            </a:r>
            <a:r>
              <a:rPr lang="ru-RU" sz="2000" b="1" dirty="0" smtClean="0"/>
              <a:t>гарнир</a:t>
            </a:r>
          </a:p>
          <a:p>
            <a:pPr>
              <a:buNone/>
            </a:pPr>
            <a:r>
              <a:rPr lang="ru-RU" sz="2000" b="1" dirty="0" smtClean="0"/>
              <a:t>Мясо</a:t>
            </a:r>
            <a:r>
              <a:rPr lang="ru-RU" sz="2000" b="1" dirty="0"/>
              <a:t>, рыбу, свежий </a:t>
            </a:r>
            <a:r>
              <a:rPr lang="ru-RU" sz="2000" b="1" dirty="0" smtClean="0"/>
              <a:t>сок</a:t>
            </a:r>
          </a:p>
          <a:p>
            <a:pPr>
              <a:buNone/>
            </a:pPr>
            <a:r>
              <a:rPr lang="ru-RU" sz="2000" b="1" dirty="0" smtClean="0"/>
              <a:t>Будешь </a:t>
            </a:r>
            <a:r>
              <a:rPr lang="ru-RU" sz="2000" b="1" dirty="0"/>
              <a:t>ты здоров, дружок.</a:t>
            </a:r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r>
              <a:rPr lang="ru-RU" sz="2000" b="1" dirty="0" smtClean="0"/>
              <a:t>Вместо </a:t>
            </a:r>
            <a:r>
              <a:rPr lang="ru-RU" sz="2000" b="1" dirty="0"/>
              <a:t>картошки есть траву</a:t>
            </a:r>
            <a:br>
              <a:rPr lang="ru-RU" sz="2000" b="1" dirty="0"/>
            </a:br>
            <a:r>
              <a:rPr lang="ru-RU" sz="2000" b="1" dirty="0"/>
              <a:t>Я ребята не смогу.</a:t>
            </a:r>
            <a:br>
              <a:rPr lang="ru-RU" sz="2000" b="1" dirty="0"/>
            </a:br>
            <a:r>
              <a:rPr lang="ru-RU" sz="2000" b="1" dirty="0"/>
              <a:t>Не вкусно это ведь совсем</a:t>
            </a:r>
            <a:br>
              <a:rPr lang="ru-RU" sz="2000" b="1" dirty="0"/>
            </a:br>
            <a:r>
              <a:rPr lang="ru-RU" sz="2000" b="1" dirty="0"/>
              <a:t>Я такое ведь не ем!</a:t>
            </a:r>
          </a:p>
          <a:p>
            <a:pPr>
              <a:buNone/>
            </a:pPr>
            <a:r>
              <a:rPr lang="ru-RU" sz="2000" b="1" dirty="0"/>
              <a:t> </a:t>
            </a:r>
          </a:p>
          <a:p>
            <a:pPr>
              <a:buNone/>
            </a:pPr>
            <a:r>
              <a:rPr lang="ru-RU" sz="2000" b="1" dirty="0" smtClean="0"/>
              <a:t>Полезная </a:t>
            </a:r>
            <a:r>
              <a:rPr lang="ru-RU" sz="2000" b="1" dirty="0"/>
              <a:t>пища может быть вкусной,</a:t>
            </a:r>
            <a:br>
              <a:rPr lang="ru-RU" sz="2000" b="1" dirty="0"/>
            </a:br>
            <a:r>
              <a:rPr lang="ru-RU" sz="2000" b="1" dirty="0"/>
              <a:t>Если ее приготовить искусно.</a:t>
            </a:r>
          </a:p>
          <a:p>
            <a:pPr>
              <a:buNone/>
            </a:pPr>
            <a:r>
              <a:rPr lang="ru-RU" sz="2000" b="1" dirty="0" smtClean="0"/>
              <a:t>А </a:t>
            </a:r>
            <a:r>
              <a:rPr lang="ru-RU" sz="2000" b="1" dirty="0"/>
              <a:t>для этого всегда,</a:t>
            </a:r>
            <a:br>
              <a:rPr lang="ru-RU" sz="2000" b="1" dirty="0"/>
            </a:br>
            <a:r>
              <a:rPr lang="ru-RU" sz="2000" b="1" dirty="0"/>
              <a:t>Придут на помощь повара.</a:t>
            </a:r>
          </a:p>
          <a:p>
            <a:pPr>
              <a:buNone/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 </a:t>
            </a:r>
            <a:r>
              <a:rPr lang="ru-RU" sz="2000" b="1" dirty="0" smtClean="0"/>
              <a:t>Убедили </a:t>
            </a:r>
            <a:r>
              <a:rPr lang="ru-RU" sz="2000" b="1" dirty="0"/>
              <a:t>вы меня,</a:t>
            </a:r>
            <a:br>
              <a:rPr lang="ru-RU" sz="2000" b="1" dirty="0"/>
            </a:br>
            <a:r>
              <a:rPr lang="ru-RU" sz="2000" b="1" dirty="0"/>
              <a:t>Питаться правильно начну и я.</a:t>
            </a:r>
          </a:p>
          <a:p>
            <a:pPr>
              <a:buNone/>
            </a:pPr>
            <a:endParaRPr lang="ru-RU" sz="2000" b="1" dirty="0"/>
          </a:p>
        </p:txBody>
      </p:sp>
      <p:pic>
        <p:nvPicPr>
          <p:cNvPr id="4" name="Picture 3" descr="25(4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926" y="620688"/>
            <a:ext cx="428707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СОВЕТЫ ПО ПРАВИЛЬНОМУ ПИТАНИЮ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160428_13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828028" cy="2715766"/>
          </a:xfrm>
          <a:prstGeom prst="rect">
            <a:avLst/>
          </a:prstGeom>
        </p:spPr>
      </p:pic>
      <p:pic>
        <p:nvPicPr>
          <p:cNvPr id="6" name="Рисунок 5" descr="20160429_135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779658"/>
            <a:ext cx="5472608" cy="3078342"/>
          </a:xfrm>
          <a:prstGeom prst="rect">
            <a:avLst/>
          </a:prstGeom>
        </p:spPr>
      </p:pic>
      <p:pic>
        <p:nvPicPr>
          <p:cNvPr id="7" name="Рисунок 6" descr="20160429_135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1822">
            <a:off x="4696882" y="1414338"/>
            <a:ext cx="4211960" cy="236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Закончить предложение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Сегодня мне полезно было узнать о …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Информация, полученная на уроке, мне пригодится в жизни, потому…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Особенно интересно было узнать о…</a:t>
            </a:r>
          </a:p>
          <a:p>
            <a:pPr marL="514350" indent="-51435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157192"/>
            <a:ext cx="5292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«Не всё полезно,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что в рот полезло»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Мои документы\Мои рисунки\Картинки\Здоровое питание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396435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«Не всё полезно,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что в рот полезло»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25(4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52336"/>
            <a:ext cx="3850325" cy="40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ои документы\Мои рисунки\Картинки\Здоровое питание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4371">
            <a:off x="1187624" y="3524505"/>
            <a:ext cx="2016224" cy="2907608"/>
          </a:xfrm>
          <a:prstGeom prst="rect">
            <a:avLst/>
          </a:prstGeom>
          <a:noFill/>
        </p:spPr>
      </p:pic>
      <p:pic>
        <p:nvPicPr>
          <p:cNvPr id="6" name="Рисунок 5" descr="гамбургер Аним.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140968"/>
            <a:ext cx="1584176" cy="1980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КАЛОРИЯ</a:t>
            </a:r>
            <a:endParaRPr lang="ru-RU" sz="96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716016" y="836712"/>
            <a:ext cx="720000" cy="76348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422108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2 000    КАЛОРИЙ В СУТКИ!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395-tablica-kaloriynosti-pisch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657"/>
            <a:ext cx="9144000" cy="63206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3986935_calo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27" y="404664"/>
            <a:ext cx="891361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 время прыжков – 10 ккал. в минуту</a:t>
            </a:r>
          </a:p>
          <a:p>
            <a:pPr>
              <a:buNone/>
            </a:pPr>
            <a:r>
              <a:rPr lang="ru-RU" dirty="0" smtClean="0"/>
              <a:t>Во время сна – 45 ккал. </a:t>
            </a:r>
            <a:r>
              <a:rPr lang="ru-RU" u="sng" dirty="0"/>
              <a:t>в</a:t>
            </a:r>
            <a:r>
              <a:rPr lang="ru-RU" u="sng" dirty="0" smtClean="0"/>
              <a:t> час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Скакал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11760" y="2132856"/>
            <a:ext cx="4176464" cy="402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87198" cy="548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Задача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Во время прыжков на скакалке за 1 минуту «сжигается» 10 ккал. </a:t>
            </a:r>
          </a:p>
          <a:p>
            <a:pPr>
              <a:buNone/>
            </a:pPr>
            <a:r>
              <a:rPr lang="ru-RU" sz="2800" b="1" dirty="0" smtClean="0"/>
              <a:t>Сколько минут надо прыгать на скакалке, чтобы «сжечь» съеденную шоколадку в 100 гр., если известно, что в 100 граммах шоколада содержится около 600 калорий?</a:t>
            </a:r>
            <a:endParaRPr lang="ru-RU" sz="2800" b="1" dirty="0"/>
          </a:p>
        </p:txBody>
      </p:sp>
      <p:pic>
        <p:nvPicPr>
          <p:cNvPr id="4" name="Рисунок 3" descr="Скакал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526968"/>
            <a:ext cx="1656184" cy="1597541"/>
          </a:xfrm>
          <a:prstGeom prst="rect">
            <a:avLst/>
          </a:prstGeom>
        </p:spPr>
      </p:pic>
      <p:pic>
        <p:nvPicPr>
          <p:cNvPr id="13316" name="Picture 4" descr="http://open.az/uploads/posts/2011-01/1294286238_4-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0773">
            <a:off x="1665029" y="4695529"/>
            <a:ext cx="2520280" cy="170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/>
              <a:t>Суп в стакане – это круто!</a:t>
            </a:r>
            <a:br>
              <a:rPr lang="ru-RU" sz="2400" b="1" dirty="0"/>
            </a:br>
            <a:r>
              <a:rPr lang="ru-RU" sz="2400" b="1" dirty="0"/>
              <a:t>Приготовлю за минуту</a:t>
            </a:r>
            <a:br>
              <a:rPr lang="ru-RU" sz="2400" b="1" dirty="0"/>
            </a:br>
            <a:r>
              <a:rPr lang="ru-RU" sz="2400" b="1" dirty="0"/>
              <a:t>«</a:t>
            </a:r>
            <a:r>
              <a:rPr lang="ru-RU" sz="2400" b="1" dirty="0" err="1"/>
              <a:t>Кириешки</a:t>
            </a:r>
            <a:r>
              <a:rPr lang="ru-RU" sz="2400" b="1" dirty="0"/>
              <a:t>» и хот – доги</a:t>
            </a:r>
            <a:br>
              <a:rPr lang="ru-RU" sz="2400" b="1" dirty="0"/>
            </a:br>
            <a:r>
              <a:rPr lang="ru-RU" sz="2400" b="1" dirty="0"/>
              <a:t>Уплету за обе щёки!</a:t>
            </a:r>
            <a:br>
              <a:rPr lang="ru-RU" sz="2400" b="1" dirty="0"/>
            </a:br>
            <a:r>
              <a:rPr lang="ru-RU" sz="2400" b="1" dirty="0"/>
              <a:t>Чипсы – просто объеденье</a:t>
            </a:r>
            <a:br>
              <a:rPr lang="ru-RU" sz="2400" b="1" dirty="0"/>
            </a:br>
            <a:r>
              <a:rPr lang="ru-RU" sz="2400" b="1" dirty="0"/>
              <a:t>Хрущу ими с упоеньем!</a:t>
            </a:r>
            <a:br>
              <a:rPr lang="ru-RU" sz="2400" b="1" dirty="0"/>
            </a:br>
            <a:r>
              <a:rPr lang="ru-RU" sz="2400" b="1" dirty="0"/>
              <a:t>«Чупа – </a:t>
            </a:r>
            <a:r>
              <a:rPr lang="ru-RU" sz="2400" b="1" dirty="0" err="1"/>
              <a:t>чупсы</a:t>
            </a:r>
            <a:r>
              <a:rPr lang="ru-RU" sz="2400" b="1" dirty="0"/>
              <a:t>» я люблю,</a:t>
            </a:r>
            <a:br>
              <a:rPr lang="ru-RU" sz="2400" b="1" dirty="0"/>
            </a:br>
            <a:r>
              <a:rPr lang="ru-RU" sz="2400" b="1" dirty="0"/>
              <a:t>Наслаждаюсь ими</a:t>
            </a:r>
            <a:br>
              <a:rPr lang="ru-RU" sz="2400" b="1" dirty="0"/>
            </a:br>
            <a:r>
              <a:rPr lang="ru-RU" sz="2400" b="1" dirty="0"/>
              <a:t>«Кока – колу» часто пью</a:t>
            </a:r>
            <a:br>
              <a:rPr lang="ru-RU" sz="2400" b="1" dirty="0"/>
            </a:br>
            <a:r>
              <a:rPr lang="ru-RU" sz="2400" b="1" dirty="0"/>
              <a:t>С друзьями я своими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/>
              <a:t>Интересный </a:t>
            </a:r>
            <a:r>
              <a:rPr lang="ru-RU" sz="2400" b="1" dirty="0" err="1"/>
              <a:t>экземплярчик</a:t>
            </a:r>
            <a:r>
              <a:rPr lang="ru-RU" sz="2400" b="1" dirty="0"/>
              <a:t>!</a:t>
            </a:r>
          </a:p>
          <a:p>
            <a:pPr>
              <a:buNone/>
            </a:pPr>
            <a:r>
              <a:rPr lang="ru-RU" sz="2400" b="1" dirty="0" smtClean="0"/>
              <a:t>А </a:t>
            </a:r>
            <a:r>
              <a:rPr lang="ru-RU" sz="2400" b="1" dirty="0"/>
              <a:t>ну-ка нас послушай, мальчик.</a:t>
            </a:r>
          </a:p>
          <a:p>
            <a:pPr>
              <a:buNone/>
            </a:pPr>
            <a:r>
              <a:rPr lang="ru-RU" sz="2400" b="1" dirty="0" smtClean="0"/>
              <a:t>Твоя </a:t>
            </a:r>
            <a:r>
              <a:rPr lang="ru-RU" sz="2400" b="1" dirty="0"/>
              <a:t>любимая еда тебе вредна.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2289" name="Picture 1" descr="D:\Мои документы\Мои рисунки\Картинки\Здоровое питание\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1685205" cy="223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190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«Если хороши щи, так другой пищи не ищи»  «Ешь больше рыбки — будут ножки прытки»   «Масло коровье - кушай на здоровье»   «Мед и лук – здоровью круг»   «Морковь прибавляет кровь»   «На ужин  кефир нужен»  «От плохого зерна и куры слепнут»  «Ужин не нужен, был бы обед дружен»  «Щи да каша — пища  наша»   </vt:lpstr>
      <vt:lpstr>Слайд 2</vt:lpstr>
      <vt:lpstr>Слайд 3</vt:lpstr>
      <vt:lpstr>Слайд 4</vt:lpstr>
      <vt:lpstr>Слайд 5</vt:lpstr>
      <vt:lpstr>Слайд 6</vt:lpstr>
      <vt:lpstr>Слайд 7</vt:lpstr>
      <vt:lpstr>Задача</vt:lpstr>
      <vt:lpstr>Слайд 9</vt:lpstr>
      <vt:lpstr>Слайд 10</vt:lpstr>
      <vt:lpstr>Слайд 11</vt:lpstr>
      <vt:lpstr>Слайд 12</vt:lpstr>
      <vt:lpstr>Слайд 13</vt:lpstr>
      <vt:lpstr>СОВЕТЫ ПО ПРАВИЛЬНОМУ ПИТАНИЮ</vt:lpstr>
      <vt:lpstr>Закончить предложение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хороши щи, так другой пищи не ищи   Ешь больше рыбки — будут ножки прытки   Масло коровье - кушай на здоровье   Мед и лук – здоровью круг Морковь прибавляет кровь   На ужин  кефир нужен   От плохого зерна и куры слепнут   Ужин не нужен, был бы обед дружен   Щи да каша — пища  наша</dc:title>
  <dc:creator>Владелец</dc:creator>
  <cp:lastModifiedBy>Владелец</cp:lastModifiedBy>
  <cp:revision>37</cp:revision>
  <dcterms:created xsi:type="dcterms:W3CDTF">2016-05-15T14:14:10Z</dcterms:created>
  <dcterms:modified xsi:type="dcterms:W3CDTF">2016-05-15T16:18:05Z</dcterms:modified>
</cp:coreProperties>
</file>