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3"/>
  </p:notesMasterIdLst>
  <p:sldIdLst>
    <p:sldId id="311" r:id="rId2"/>
    <p:sldId id="267" r:id="rId3"/>
    <p:sldId id="309" r:id="rId4"/>
    <p:sldId id="287" r:id="rId5"/>
    <p:sldId id="289" r:id="rId6"/>
    <p:sldId id="270" r:id="rId7"/>
    <p:sldId id="269" r:id="rId8"/>
    <p:sldId id="290" r:id="rId9"/>
    <p:sldId id="292" r:id="rId10"/>
    <p:sldId id="291" r:id="rId11"/>
    <p:sldId id="293" r:id="rId12"/>
    <p:sldId id="275" r:id="rId13"/>
    <p:sldId id="294" r:id="rId14"/>
    <p:sldId id="296" r:id="rId15"/>
    <p:sldId id="284" r:id="rId16"/>
    <p:sldId id="297" r:id="rId17"/>
    <p:sldId id="314" r:id="rId18"/>
    <p:sldId id="299" r:id="rId19"/>
    <p:sldId id="272" r:id="rId20"/>
    <p:sldId id="301" r:id="rId21"/>
    <p:sldId id="302" r:id="rId22"/>
    <p:sldId id="303" r:id="rId23"/>
    <p:sldId id="304" r:id="rId24"/>
    <p:sldId id="305" r:id="rId25"/>
    <p:sldId id="306" r:id="rId26"/>
    <p:sldId id="313" r:id="rId27"/>
    <p:sldId id="319" r:id="rId28"/>
    <p:sldId id="317" r:id="rId29"/>
    <p:sldId id="320" r:id="rId30"/>
    <p:sldId id="307" r:id="rId31"/>
    <p:sldId id="321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F30EC-CB14-447E-803E-3B32F3AE0D0E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74D3B-20D7-4D8F-8B35-C166EB7434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7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4D3B-20D7-4D8F-8B35-C166EB74348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75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4D3B-20D7-4D8F-8B35-C166EB74348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72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74D3B-20D7-4D8F-8B35-C166EB74348E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0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4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4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8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8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3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25DD1E-65B8-4CD9-98F6-F499644E1AC3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46F329-8884-4FD1-9A7D-F35CB5C0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33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p3jjHShxA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ria.ru/20180801/1525656110.html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vologda.kp.ru/daily/26168.4/3055148/" TargetMode="External"/><Relationship Id="rId5" Type="http://schemas.openxmlformats.org/officeDocument/2006/relationships/hyperlink" Target="https://histrf.ru/read/articles/zhenskoe-lico-velikoy-voyny" TargetMode="External"/><Relationship Id="rId4" Type="http://schemas.openxmlformats.org/officeDocument/2006/relationships/hyperlink" Target="http://airaces.narod.ru/woman/womans.htm" TargetMode="Externa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9867" y="191070"/>
            <a:ext cx="1032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«Женщины нашей Победы (о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женщинах-авиаторах в Великой Отечественной войне)»</a:t>
            </a:r>
          </a:p>
        </p:txBody>
      </p:sp>
      <p:pic>
        <p:nvPicPr>
          <p:cNvPr id="6" name="Picture 2" descr="Картинки по запросу фото летчиц в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5" y="1268288"/>
            <a:ext cx="6978769" cy="521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7690103" y="5257919"/>
            <a:ext cx="4389117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smtClean="0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Педагог-библиотекарь МБОУ АКЛ имени Ю.В. Кондратюка </a:t>
            </a:r>
            <a:endParaRPr lang="ru-RU" sz="2000" b="1" dirty="0">
              <a:solidFill>
                <a:srgbClr val="2127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err="1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Полтарацкая</a:t>
            </a:r>
            <a:r>
              <a:rPr lang="ru-RU" sz="2000" b="1" dirty="0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Лилия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1051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картинки выпускной бал 22 июня 1941 г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"/>
            <a:ext cx="6602272" cy="45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картинки выпускной бал 22 июня 1941 г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11" y="1000664"/>
            <a:ext cx="5991286" cy="42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8362" y="4886325"/>
            <a:ext cx="9983638" cy="1709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Можно </a:t>
            </a:r>
            <a:r>
              <a:rPr lang="ru-RU" sz="20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сказать, что большинство девчонок попали на фронт прямо с выпускного бала, а некоторые и со школьной скамьи. Еще вчера они шили себе красивые платья и строили планы на счастливое будущее. А сегодня – взяли в руки оружие, надели сапоги и отправились защищать Родину.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62" y="664234"/>
            <a:ext cx="5730110" cy="38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3664" y="3903259"/>
            <a:ext cx="10308336" cy="237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Девушки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войне… Как же трудно было им, юным, счастливым, любимым становиться сильными, волевыми и даже жестокими, чтобы выжить…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О подвигах женщин в Великой Отечественной войне написано много. Кто сегодня скажет: сколько их, известных и безымянных героинь, прошло тяжкими дорогами Войны? Сколько их не вернулось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https://img-fotki.yandex.ru/get/251308/225044291.64c/0_1a34d9_de54a704_ori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1" y="119562"/>
            <a:ext cx="6062527" cy="4021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68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Женщины - герои Великой Отечественной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5" y="128955"/>
            <a:ext cx="3347904" cy="47905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639313" y="2825496"/>
            <a:ext cx="5650992" cy="3080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65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>
              <a:spcBef>
                <a:spcPts val="165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 время Великой Отечественной войны Марина Раскова  командовала бомбардировочным полком. Погибла в авиационной катастрофе. Похоронена в Кремлёвской стене. Её имя присвоено 125-му Гвардейскому бомбардировочному авиаполку, Тамбовскому ВВАУЛ, пассажирскому теплоходу на Волге.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3048" y="219456"/>
            <a:ext cx="8074151" cy="237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Было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 женских авиационных полка. Указ об их создании вышел 8 октября 1941 года. Это произошло благодаря известной летчице Марине Михайловне Расковой, которая уже на тот момент была Героем Советского Союза и обратилась непосредственно к Сталину с таким предложением. Её просьба была удовлетворена. Но желающих оказалось столько, что было решено сформировать не один, а сразу 3 женских авиаполка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939" y="3158743"/>
            <a:ext cx="2670429" cy="35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женщины-летчицы герои В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" y="612648"/>
            <a:ext cx="6563720" cy="49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796585" y="218365"/>
            <a:ext cx="5268036" cy="433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Девушки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активно шли в авиацию, ведь тогда было много различных аэроклубов.  Тем более в сентябре 1938 года Полина Осипенко, Валентина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Гризодубова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Марина Раскова совершили беспересадочный перелет Москва – Дальний Восток длительностью более 26 часов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За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выполнение этого перелета они были удостоены звания «Герой Советского Союза». Они стали первыми женщинами – Героями Советского Союза до войны, а во время войны первой стала Зоя Космодемьянская.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" y="69012"/>
            <a:ext cx="6655597" cy="43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48272" y="502920"/>
            <a:ext cx="54437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Таким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образом, история женщин в авиации в годы войны приобрела совершенно новое звучание.</a:t>
            </a:r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2000" b="1" dirty="0" smtClean="0">
              <a:solidFill>
                <a:srgbClr val="000099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женские авиаполки вступали лётчицы Гражданского Воздушного Флота и аэроклубов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Осоавиахима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Многие из них обладали хорошей техникой пилотирования. 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Самолет ПО-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0" y="3026665"/>
            <a:ext cx="4971957" cy="3701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1906437" y="4595420"/>
            <a:ext cx="5046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Штурманами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и техниками стали студентки вузов и техникумов, работницы фабрик и заводов. Девушек, имевших техническое образование, определяли на должности авиамехаников по вооружению, приборам и эксплуатации.</a:t>
            </a:r>
          </a:p>
        </p:txBody>
      </p:sp>
    </p:spTree>
    <p:extLst>
      <p:ext uri="{BB962C8B-B14F-4D97-AF65-F5344CB8AC3E}">
        <p14:creationId xmlns:p14="http://schemas.microsoft.com/office/powerpoint/2010/main" val="122133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Ночные ведьм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1" y="82071"/>
            <a:ext cx="6614916" cy="439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3314" y="82071"/>
            <a:ext cx="46315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Женские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авиаполки получили наименования: 586-й истребительный, 587-й бомбардировочный и 588-й ночной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лёгкобомбардировочный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Из трех женских авиаполков, сформированных за годы Войны, самым известным был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46-й Таманский гвардейский ночной бомбардировочный авиационный полк.     </a:t>
            </a:r>
            <a:endParaRPr lang="ru-RU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 descr="Слева направо: Герои Советского Союза Евгения Жигуленко, Ирина Себрова, Лариса Розанова, 1945 год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278" y="3501483"/>
            <a:ext cx="5147721" cy="3356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1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896"/>
            <a:ext cx="6222130" cy="39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55140" y="136478"/>
            <a:ext cx="59231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Девушки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авиаполков летали на легких ночных бомбардировщиках У-2 (По-2).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Они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нежно назвали свои машины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ласточками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но широко известное их название –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Небесный тихоход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Фанерный самолетик с маленькой скоростью. 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 descr="Наталья Меклин и Руфина Гашев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0" y="2596897"/>
            <a:ext cx="5723189" cy="4145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9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мандир полка Евдокия Давыдовна Бершанская и штурман полка Герой Советского Союза Лариса Розанова, 1945 год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88139" cy="376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879592" y="182881"/>
            <a:ext cx="63124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Летчицы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когда ночью уходили на боевое задание, иногда выкладывали парашюты, чтобы взять на борт больше бомб. А самолеты, на которых они летали, были практически фанерными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endParaRPr lang="ru-RU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То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есть, если в них попадали снаряды, самолеты мгновенно воспламенялись, а катапультироваться летчицы уже не могли, очень многие сгорали заживо в пикирующих к земле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бомбардировщиках.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88" y="3436994"/>
            <a:ext cx="4828033" cy="342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5704" y="91439"/>
            <a:ext cx="816064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Наши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маленькие По-2 не давали покоя немцам. В любую погоду они появлялись над вражескими позициями на малых высотах и бомбили их. </a:t>
            </a:r>
            <a:endParaRPr lang="ru-RU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Девушкам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приходилось делать по 8-9 вылетов за ночь. Но бывали такие ночи, когда они получали задание: бомбить «</a:t>
            </a:r>
            <a:r>
              <a:rPr lang="ru-RU" sz="2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максимуму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Это означало, что вылетов должно быть столько, сколько возможно. И тогда их число доходило до 16-18 за одну ночь, как это было на Одере. </a:t>
            </a:r>
            <a:endParaRPr lang="ru-RU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«Ночной полет», рисунок Е.Селезнев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" y="265175"/>
            <a:ext cx="3653410" cy="317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911" y="2724248"/>
            <a:ext cx="3945146" cy="40647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845389" y="3851173"/>
            <a:ext cx="6538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Летчиц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буквально вынимали из кабин и несли на руках, - они валились с ног. Мужество и отвагу наших летчиц оценили и немцы: фашисты назвали их «ночные ведьмы».  Сбить летчицу из этого полка считалось у фашистов особенно престижным.</a:t>
            </a:r>
          </a:p>
        </p:txBody>
      </p:sp>
    </p:spTree>
    <p:extLst>
      <p:ext uri="{BB962C8B-B14F-4D97-AF65-F5344CB8AC3E}">
        <p14:creationId xmlns:p14="http://schemas.microsoft.com/office/powerpoint/2010/main" val="7626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24" y="191067"/>
            <a:ext cx="4018310" cy="50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9192" y="600500"/>
            <a:ext cx="5148071" cy="4095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10287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Среди женщин, пилотировавших истребители, одна из самых известных – это Лидия (Лилия) </a:t>
            </a:r>
            <a:r>
              <a:rPr lang="ru-RU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Литвяк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которую назвали «Белая лилия Сталинграда».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Беспощадный ас: самая опасная женщина-летчик Великой Отечественной войны: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 ее счету было 16 побед – 12 личных и 4 групповых. Лидия </a:t>
            </a:r>
            <a:r>
              <a:rPr lang="ru-RU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Литвяк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самая результативная женщина-истребитель Второй Мировой войны, по воспоминаниям сослуживцев, была образцом женственности и обаяния.</a:t>
            </a: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2" y="2697559"/>
            <a:ext cx="2650160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9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фото начала великой отечественной вой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588"/>
            <a:ext cx="12274658" cy="701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т героев былых времен (из фильма «Офицеры») (минус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315267" y="5798819"/>
            <a:ext cx="541059" cy="54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Як-1 Лидии Литвя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80" y="3588080"/>
            <a:ext cx="9583004" cy="30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1492" y="559559"/>
            <a:ext cx="9052788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Лидия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начала свой боевой путь в небе над Саратовом, затем защищала небо Сталинграда в тяжелейшие сентябрьские дни 1942 года. Она погибла 1 августа 1943 года – не вернулась с боевого задания. И только в начале 1970-х годов в Донецкой области поисковые отряды нашли братское захоронение, в котором и обнаружили девушку. </a:t>
            </a:r>
            <a:endParaRPr lang="ru-RU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Изучив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останки и сопоставив документы, установили, что это именно Лидия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Литвяк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В 1990 году ей было присвоено звание Героя Советского Союза.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буданова екатерина василье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554899"/>
            <a:ext cx="4876800" cy="330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7608" y="0"/>
            <a:ext cx="6029716" cy="35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tabLst>
                <a:tab pos="2969895" algn="ctr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составе 73-го Гвардейского истребительного авиационного полка закончила свою боевую деятельность 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вторая по результативности женщина - истребитель Второй Мировой войны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Екатерина Буданова, одержавшая лично и в группе 11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побед.</a:t>
            </a:r>
          </a:p>
          <a:p>
            <a:pPr algn="just">
              <a:spcAft>
                <a:spcPts val="800"/>
              </a:spcAft>
              <a:tabLst>
                <a:tab pos="2969895" algn="ctr"/>
              </a:tabLs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Буданова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Екатерина Васильевна- Гвардии старший лейтенант. Участница Великой Отечественной войны. Б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ыла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командиром звена. Совершила 266 боевых вылетов, в воздушных боях сбила лично 6 и в группе 5 самолётов противника. 19 июля 1943 года погибла в воздушном бою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0"/>
            <a:ext cx="6007608" cy="39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анна тимофеева-егорова небо штурмовик деву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654" y="2409960"/>
            <a:ext cx="2763671" cy="35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Тимофеева А.А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18" y="267260"/>
            <a:ext cx="2797791" cy="38270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380930" y="102098"/>
            <a:ext cx="4858603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Некоторые женщины - лётчицы сражались в составе обычных "мужских" авиационных полков.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Тимофеева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(Егорова) Анна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Александровна - </a:t>
            </a:r>
            <a:r>
              <a:rPr lang="ru-RU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cтарший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лейтенант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Участница Великой Отечественной войны. Воевала в составе сначала 130-й отдельной авиационной эскадрильи связи, затем - 805-го штурмового авиационного полка, была штурманом полка.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Женщина летчик-штурмовик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редчайшее явление нашей военной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истории.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Совершила 277 боевых вылетов. 20 августа 1944 года в воздушном бою была сбита и попала в плен. </a:t>
            </a:r>
          </a:p>
        </p:txBody>
      </p:sp>
    </p:spTree>
    <p:extLst>
      <p:ext uri="{BB962C8B-B14F-4D97-AF65-F5344CB8AC3E}">
        <p14:creationId xmlns:p14="http://schemas.microsoft.com/office/powerpoint/2010/main" val="1805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85416" y="3813049"/>
            <a:ext cx="9802368" cy="2404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В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составе 135-го ближнебомбардировочного авиаполка сражалась Екатерина Зеленко - единственная женщина, участвовавшая в </a:t>
            </a:r>
            <a:r>
              <a:rPr lang="ru-RU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Советско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Финляндской войне и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совершившая воздушный таран в годы Великой Отечественной войны. </a:t>
            </a:r>
          </a:p>
          <a:p>
            <a:pPr algn="just"/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Зеленко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Екатерина Ивановна-старший лейтенант. За участие в </a:t>
            </a:r>
            <a:r>
              <a:rPr lang="ru-RU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Советско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Финляндской войне награждена орденом Красного Знамени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фронтах Великой Отечественной войны с первого дня. Была заместителем командира эскадрильи. Совершила 40 боевых вылетов, провела 12 воздушных боёв. </a:t>
            </a: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86" y="0"/>
            <a:ext cx="7161090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0670" y="286605"/>
            <a:ext cx="4694830" cy="2362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Таким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образом, советские женщины - лётчицы, сражающиеся практически во всех видах авиации 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истребительной, штурмовой, бомбардировочной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внесли свой весомый вклад в дело достижения Великой Победы над врагом.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 descr="Наталья Меклин и Ирина Себров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4" y="0"/>
            <a:ext cx="5470249" cy="349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32" y="3493826"/>
            <a:ext cx="5353349" cy="33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71600" y="4114801"/>
            <a:ext cx="47148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Смотрю назад, в продымленные дали: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Нет, не заслугой в тот зловещий год,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А высшей честью школьницы считали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Возможность умереть за свой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народ</a:t>
            </a:r>
            <a:r>
              <a:rPr lang="ru-RU" sz="2000" b="1" dirty="0" smtClean="0">
                <a:solidFill>
                  <a:srgbClr val="676A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Ю. Друнина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Картинки по запросу фотографии французских летчиков и наших летчи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46" y="197353"/>
            <a:ext cx="6093683" cy="442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0472" y="329184"/>
            <a:ext cx="4425696" cy="565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Желая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выразить своё преклонение перед подвигами советских женщин, французские летчики истребительной эскадрильи «Нормандии- Неман» сказали при встрече с отважными лётчицами: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"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Если бы можно было собрать цветы всего мира и положить их к вашим ногам, то даже этим мы не смогли бы выразить своё восхищение советскими лётчицами !"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9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tarmistinnen2z65zpveq7k0o80ow08wkow8gejcuplo1l0oo0sk8c40s8osc4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18509"/>
            <a:ext cx="4916487" cy="34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1485898" y="4000499"/>
            <a:ext cx="4757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76A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 </a:t>
            </a:r>
          </a:p>
          <a:p>
            <a:endParaRPr lang="ru-RU" sz="2000" b="0" i="0" cap="all" dirty="0">
              <a:solidFill>
                <a:srgbClr val="676A6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38512244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2899130"/>
            <a:ext cx="6219825" cy="39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14938" y="257175"/>
            <a:ext cx="6977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Имена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отважных женщин-летчиц навсегда сохранились в народной памяти. Это и Екатерина Воронок, и Татьяна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Бабеношева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 Елизавета Казакова, и Елена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Морозкина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и Марина Раскова, и Валентина </a:t>
            </a: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Гризодубова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другие. Многие из них стали героями Советского Союза, награждены орденами и медалями за мужество и отвагу</a:t>
            </a: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Тысячи 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героев оставили о себе память потомкам. Их имена навечно сохранит наша  история.</a:t>
            </a: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971549" y="3945037"/>
            <a:ext cx="46862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днем и ночью, на пределе сил,</a:t>
            </a:r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Бомбить летали при любой погоде,</a:t>
            </a:r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кто-то до победы не дожил,</a:t>
            </a:r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 живы будут в памяти народа.</a:t>
            </a:r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Анатолий Быков</a:t>
            </a:r>
            <a:endParaRPr lang="ru-RU" alt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1546" y="129396"/>
            <a:ext cx="87644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Подвиг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женщин –авиаторов увековечен в книгах,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написанные самими летчицами Расковой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М.М., Тимофеевой-Егоровой А.А.,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Дрягиной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И.В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ru-RU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Чечневой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М.П.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 др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75" y="3909307"/>
            <a:ext cx="1969967" cy="2755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10" y="2862292"/>
            <a:ext cx="1980319" cy="27603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0146">
            <a:off x="1355607" y="1742353"/>
            <a:ext cx="56556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Это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воспоминания о военных годах летчика-штурмовика А.А. Тимофеевой-Егоровой.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Здесь и боевая работа летчицы, и немецкий концлагерь, и двадцать лет ожидания заслуженного звания "Герой Советского Союза".</a:t>
            </a:r>
          </a:p>
        </p:txBody>
      </p:sp>
      <p:sp>
        <p:nvSpPr>
          <p:cNvPr id="6" name="Прямоугольник 5"/>
          <p:cNvSpPr/>
          <p:nvPr/>
        </p:nvSpPr>
        <p:spPr>
          <a:xfrm rot="11650588" flipV="1">
            <a:off x="6107595" y="4551349"/>
            <a:ext cx="57144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Чечнева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Марина Павловна – командир авиаэскадрильи 46-го гвардейского ночного бомбардировочного авиационного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полка. Герой Советского Союза.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Тепло и увлекательно рассказывает о своих боевых подругах, о героизме девушек-воинов гвардейского Таманского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полка.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011" y="729519"/>
            <a:ext cx="2025834" cy="2785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015" y="1416103"/>
            <a:ext cx="1871591" cy="277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2858">
            <a:off x="8613223" y="145115"/>
            <a:ext cx="3297572" cy="37686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583924">
            <a:off x="6871839" y="3987645"/>
            <a:ext cx="50705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Известный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советский штурман и летчик Герой Советского Союза Марина Михайловна Раскова доходчиво и увлекательно рассказывает о своем пути в военную авиацию, о становлении штурманского дела, о своих друзьях и наставниках, о женских сверхдальних перелетах 30-х годов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 rot="431574">
            <a:off x="1285453" y="598281"/>
            <a:ext cx="58036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Автор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книги, летчица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И.В. Дрягина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в 1942-1943 годах воевала в составе знаменитого гвардейского Таманского женского авиаполка ночных бомбардировщиков. Совершила 105 боевых вылетов на У-2, награждена орденом Красного Знамени. Затем служила в 9-й гвардейской истребительной авиадивизии, которой командовал А. И. </a:t>
            </a:r>
            <a:r>
              <a:rPr 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Покрышкин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. В своих воспоминаниях И.В. Дрягина дает яркий ряд портретов летчиц и штурманов, с которыми ей довелось вместе выполнять боевые задания.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0190">
            <a:off x="1238198" y="3163138"/>
            <a:ext cx="3127438" cy="372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59820" y="3244334"/>
            <a:ext cx="487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https://www.youtube.com/watch?v=sp3jjHShxAE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1536192" y="1424458"/>
            <a:ext cx="1029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Просмотр редких кадров архивной хроники, запечатлевшие лётчиц легендарного 46 гвардейского ночного бомбардировочного авиационного полка. </a:t>
            </a:r>
          </a:p>
        </p:txBody>
      </p:sp>
    </p:spTree>
    <p:extLst>
      <p:ext uri="{BB962C8B-B14F-4D97-AF65-F5344CB8AC3E}">
        <p14:creationId xmlns:p14="http://schemas.microsoft.com/office/powerpoint/2010/main" val="28397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артинки по запросу фото молодежи довоенного вре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5" y="395784"/>
            <a:ext cx="6136797" cy="40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106" y="395785"/>
            <a:ext cx="5404515" cy="201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Удивительное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поколение! Оно росло, овеянное романтикой революции и Гражданской войны.  Любимой песней была «Каховка», любимым фильмом - «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Чапаев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любимой книгой – «Как закалялась сталь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Картинки по запросу фотографии молодежи 1940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88" y="2743200"/>
            <a:ext cx="5704633" cy="39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3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1049" y="2268747"/>
            <a:ext cx="111309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Литература:</a:t>
            </a:r>
            <a:endParaRPr lang="ru-RU" dirty="0">
              <a:latin typeface="Calibri" panose="020F0502020204030204" pitchFamily="34" charset="0"/>
              <a:ea typeface="Segoe UI Historic" panose="020B0502040204020203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1.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Виноградова Л. «Защищая Родину. Летчицы Великой Отечественной» -М.: Колибри, 2015 г.</a:t>
            </a: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. Дрягина И.В. «Записки летчицы У-2. Женщины-авиаторы в годы Великой Отечественной войны. 1942-1945» –М.: Центрполиграф,2007</a:t>
            </a: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3. Интернет-ресурсы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Женщины - авиаторы Великой Отечественной войне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</a:t>
            </a:r>
            <a:r>
              <a:rPr lang="ru-RU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airaces.narod.ru/woman/womans.htm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Женское лицо войны.  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https://histrf.ru/read/articles/zhenskoe-lico-velikoy-voyny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Семь известных летчиц-героинь, которые были участницами Великой Отечественной войны </a:t>
            </a:r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https://www.vologda.kp.ru/daily/26168.4/3055148/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Беспощадный ас: самая опасная женщина-летчик Великой Отечественной войны 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u="sng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https://ria.ru/20180801/1525656110.html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4. Чечнева М.П. «Боевые подруги мои» – М.: ДОСААФ, 1967</a:t>
            </a:r>
          </a:p>
          <a:p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5. Энциклопедия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для детей.Т.42.Великая Отечественная война.- М.: Мир энциклопедий Аванта+,Астрель,2010г</a:t>
            </a:r>
          </a:p>
        </p:txBody>
      </p:sp>
      <p:pic>
        <p:nvPicPr>
          <p:cNvPr id="3" name="Picture 2" descr="Картинки по запросу фотографии вечного огн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113" y="86264"/>
            <a:ext cx="4425041" cy="253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ev-leshhenko-den-pobe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9858" y="8626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9867" y="191070"/>
            <a:ext cx="10320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«Женщины нашей Победы (о </a:t>
            </a: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женщинах-авиаторах в Великой Отечественной войне)»</a:t>
            </a:r>
          </a:p>
        </p:txBody>
      </p:sp>
      <p:pic>
        <p:nvPicPr>
          <p:cNvPr id="6" name="Picture 2" descr="Картинки по запросу фото летчиц в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7" y="1268288"/>
            <a:ext cx="7262748" cy="54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7690103" y="5257919"/>
            <a:ext cx="4389117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smtClean="0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Педагог-библиотекарь МБОУ АКЛ имени Ю.В. Кондратюка </a:t>
            </a:r>
            <a:endParaRPr lang="ru-RU" sz="2000" b="1" dirty="0">
              <a:solidFill>
                <a:srgbClr val="21274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err="1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Полтарацкая</a:t>
            </a:r>
            <a:r>
              <a:rPr lang="ru-RU" sz="2000" b="1" dirty="0">
                <a:solidFill>
                  <a:srgbClr val="212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Лилия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2258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тографии молодежи 1940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0" y="69178"/>
            <a:ext cx="5367095" cy="32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Картинки по запросу фотографии молодежи 1940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4" y="3236164"/>
            <a:ext cx="4600466" cy="353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5369" y="3054097"/>
            <a:ext cx="5691116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ru-RU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7555" y="493776"/>
            <a:ext cx="625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Понятие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«вещизм» для них не существовало, быт как-то не замечался – царило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Бытие.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269" y="3506213"/>
            <a:ext cx="5025606" cy="3350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072" y="1062590"/>
            <a:ext cx="4027164" cy="28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то начала великой отечественной войн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9" y="134764"/>
            <a:ext cx="6628080" cy="35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артинки по запросу фото начала великой отечественной войн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25" y="327545"/>
            <a:ext cx="4635475" cy="637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86074" y="3729038"/>
            <a:ext cx="4200525" cy="305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Ранним солнечным утром в июне,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час, когда пробуждалась страна, 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Прозвучало впервые для юных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Это страшное слово «война».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Чтоб дойти до тебя, сорок пятый,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Сквозь лишения, боль и беду, 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Уходили из детства ребята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сорок первом году…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Священная война - минусов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467" y="5568946"/>
            <a:ext cx="732228" cy="73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Картинки по запросу друн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66" y="381891"/>
            <a:ext cx="6087779" cy="433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2891" y="1828800"/>
            <a:ext cx="4653886" cy="431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«Когда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началась война, я, ни на минуту не сомневалась, что враг будет молниеносно разгромлен, больше всего боялась, что это произойдет без моего участия, что я не успею попасть на фронт. Страх опоздать погнал меня в военкомат уже 22 июня» - эти строки принадлежат перу Юлии Владимировны </a:t>
            </a:r>
            <a:r>
              <a:rPr lang="ru-RU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Друниной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поэту,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женщины-фронтовика с трагической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судьбой.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совершеннолетия Юлии не хватало еще 2 лет.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321" y="4968815"/>
            <a:ext cx="420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Друнина Ю.В.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75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1000" y="3671888"/>
            <a:ext cx="4190998" cy="3420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удивительные лица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Военкоматы видели тогда!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шли и шли они из средней школы,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филфаков, из МЭИ и из МАИ-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Цвет юности, элита комсомола,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Тургеневские девушки мои!            </a:t>
            </a:r>
            <a:endParaRPr lang="ru-RU" sz="20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Ю. Друнина</a:t>
            </a:r>
          </a:p>
          <a:p>
            <a:pPr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400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фото молодежи довоенного вре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" y="271462"/>
            <a:ext cx="7799407" cy="52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5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61361" y="982639"/>
            <a:ext cx="3835021" cy="4614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Когда </a:t>
            </a:r>
            <a:r>
              <a:rPr lang="ru-RU" sz="20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мы говорим о победе нашей страны в Великой Отечественной войне, то чаще всего вспоминаем героев мужского пола. </a:t>
            </a:r>
            <a:endParaRPr lang="ru-RU" sz="2000" b="1" dirty="0" smtClean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endParaRPr lang="ru-RU" sz="2000" b="1" dirty="0" smtClean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Так </a:t>
            </a:r>
            <a:r>
              <a:rPr lang="ru-RU" sz="20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сложилось, что главными действующими лицами военных действий 1941-1945 годов считают солдат-мужчин. Именно их называют героями, о них пишут книги и снимают фильмы</a:t>
            </a: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Картинки по запросу кадры фотографии уходят на войн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" y="409432"/>
            <a:ext cx="8071363" cy="512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то молодежи довоенного вре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2" y="122056"/>
            <a:ext cx="6227993" cy="43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Картинки по запросу фото молодежи довоенного време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851" y="1389883"/>
            <a:ext cx="5428512" cy="37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7426" y="5167223"/>
            <a:ext cx="9353737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  <a:tabLst>
                <a:tab pos="1028700" algn="l"/>
              </a:tabLst>
            </a:pPr>
            <a:r>
              <a:rPr lang="ru-RU" sz="2000" dirty="0" smtClean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ru-RU" sz="2000" b="1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 Великой Отечественной войны в рядах Красной Армии, наравне с мужчинами, сражалось около 600 000 женщин! Свыше 90 были удостоены звания Героя Советского Союза, более 100 000 награждены орденами и медалями</a:t>
            </a:r>
            <a:r>
              <a:rPr lang="ru-RU" sz="2000" b="1" dirty="0" smtClean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5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2250</TotalTime>
  <Words>1749</Words>
  <Application>Microsoft Office PowerPoint</Application>
  <PresentationFormat>Широкоэкранный</PresentationFormat>
  <Paragraphs>114</Paragraphs>
  <Slides>31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Segoe UI Historic</vt:lpstr>
      <vt:lpstr>Times New Roman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Лилия Александровна</cp:lastModifiedBy>
  <cp:revision>200</cp:revision>
  <dcterms:created xsi:type="dcterms:W3CDTF">2020-01-24T05:06:42Z</dcterms:created>
  <dcterms:modified xsi:type="dcterms:W3CDTF">2023-04-24T01:44:08Z</dcterms:modified>
</cp:coreProperties>
</file>