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3" r:id="rId4"/>
    <p:sldId id="259" r:id="rId5"/>
    <p:sldId id="264" r:id="rId6"/>
    <p:sldId id="268" r:id="rId7"/>
    <p:sldId id="271" r:id="rId8"/>
    <p:sldId id="265" r:id="rId9"/>
    <p:sldId id="266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F:\уроки\С мировно спарведливая россия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38" y="662158"/>
            <a:ext cx="3823446" cy="286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уроки\28d7404546090a4ef5b9b9561fdb8ab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96458"/>
            <a:ext cx="4174598" cy="333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F:\уроки\1403179765_6feb1564e6c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28403"/>
            <a:ext cx="3697086" cy="246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уроки\jirinovkiy_medium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988012"/>
            <a:ext cx="2751748" cy="386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39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Своя партия</a:t>
            </a:r>
            <a:endParaRPr lang="ru-RU" b="1" dirty="0"/>
          </a:p>
        </p:txBody>
      </p:sp>
      <p:pic>
        <p:nvPicPr>
          <p:cNvPr id="2050" name="Picture 2" descr="F:\уроки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10118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уроки\643680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26" y="1628800"/>
            <a:ext cx="6650055" cy="4519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19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Политические движения </a:t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>и партии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F:\уроки\1539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32"/>
            <a:ext cx="857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80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Все </a:t>
            </a:r>
            <a:r>
              <a:rPr lang="ru-RU" dirty="0"/>
              <a:t>граждане государства должны обладать равными правами и обязанностями</a:t>
            </a:r>
            <a:r>
              <a:rPr lang="ru-RU" dirty="0" smtClean="0"/>
              <a:t>.</a:t>
            </a:r>
          </a:p>
          <a:p>
            <a:r>
              <a:rPr lang="ru-RU" dirty="0"/>
              <a:t>Гражданином может быть только принадлежащий к германской нации соплеменник. Соплеменником считается только лишь тот, в чьих жилах течет германская кровь, не взирая на его вероисповедание. Ни один еврей, следовательно, не может быть германским соплеменником</a:t>
            </a:r>
            <a:r>
              <a:rPr lang="ru-RU" dirty="0" smtClean="0"/>
              <a:t>.</a:t>
            </a:r>
          </a:p>
          <a:p>
            <a:r>
              <a:rPr lang="ru-RU" dirty="0"/>
              <a:t>Мы требуем колониальных земель и территорий, необходимых для продовольственного содержания нашего народа и расселения нашего избыточного населения</a:t>
            </a:r>
          </a:p>
          <a:p>
            <a:r>
              <a:rPr lang="ru-RU" dirty="0" smtClean="0"/>
              <a:t>Мы </a:t>
            </a:r>
            <a:r>
              <a:rPr lang="ru-RU" dirty="0"/>
              <a:t>требуем участия рабочих и служащих в распределении прибыли крупных коммерческих предприятий.</a:t>
            </a:r>
          </a:p>
          <a:p>
            <a:r>
              <a:rPr lang="ru-RU" dirty="0" smtClean="0"/>
              <a:t>Мы </a:t>
            </a:r>
            <a:r>
              <a:rPr lang="ru-RU" dirty="0"/>
              <a:t>требуем разработки и создания по-настоящему достойного пенсионного обеспечения.</a:t>
            </a:r>
          </a:p>
          <a:p>
            <a:r>
              <a:rPr lang="ru-RU" dirty="0" smtClean="0"/>
              <a:t>Мы </a:t>
            </a:r>
            <a:r>
              <a:rPr lang="ru-RU" dirty="0"/>
              <a:t>требуем создания здорового среднего сословия и его сохранения, а также немедленного изъятия из частной собственности крупных магазинов и сдачи их внаём, по низким ценам, мелким производителям. Мы требуем ведения достаточно строгого учета по поставкам товаров от мелких производителей, осуществляемых на основании государственных заказов, заказов общин и земель.</a:t>
            </a:r>
          </a:p>
          <a:p>
            <a:r>
              <a:rPr lang="ru-RU" dirty="0" smtClean="0"/>
              <a:t>. </a:t>
            </a:r>
            <a:r>
              <a:rPr lang="ru-RU" dirty="0"/>
              <a:t>Мы требуем проведения земельной реформы, соответствующей потребностям и интересам нации, принятия закона о безвозмездной конфискации земли для общественных нужд. Аннулирования процентов по земельным закладным, запрещение спекуляций землёй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52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Проблема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Всегда ли  результат деятельности политической партии соответствует интересам страны и общества?</a:t>
            </a:r>
            <a:endParaRPr lang="ru-RU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Как </a:t>
            </a:r>
            <a:r>
              <a:rPr lang="ru-RU" sz="3600" b="1" dirty="0">
                <a:solidFill>
                  <a:srgbClr val="FF0000"/>
                </a:solidFill>
              </a:rPr>
              <a:t>появляются политические партии?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19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с понятиями</a:t>
            </a:r>
            <a:endParaRPr lang="ru-RU" b="1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С.  56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33424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Общественно-политическое движение</a:t>
            </a:r>
            <a:endParaRPr lang="ru-RU" sz="40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С.204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550269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Политическая партия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63688" y="5085184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РАЗЛИЧИЯ?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05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Результаты опроса граждан РФ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/>
              <a:t>«Оказывают ли политические партии влияние на положение дел в вашем регионе</a:t>
            </a:r>
            <a:r>
              <a:rPr lang="ru-RU" sz="4000" dirty="0" smtClean="0"/>
              <a:t>?«</a:t>
            </a:r>
          </a:p>
          <a:p>
            <a:pPr marL="0" indent="0" algn="ctr">
              <a:buNone/>
            </a:pPr>
            <a:r>
              <a:rPr lang="ru-RU" sz="4000" dirty="0" smtClean="0"/>
              <a:t>Рабочая тетрадь С. 34-33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0063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Проблема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Всегда ли  результат деятельности политической партии соответствует интересам страны и общества?</a:t>
            </a:r>
            <a:endParaRPr lang="ru-RU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Как </a:t>
            </a:r>
            <a:r>
              <a:rPr lang="ru-RU" sz="3600" b="1" dirty="0">
                <a:solidFill>
                  <a:srgbClr val="FF0000"/>
                </a:solidFill>
              </a:rPr>
              <a:t>появляются политические партии?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70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Выберите верное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Общая цель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Пестрый социальный состав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Стремление к участию в осуществлении власти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Постоянное изменение количества участников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Существует на протяжении длительного времени.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Имеет массовую опору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Четкая организационная структура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18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Выберите верное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u="sng" dirty="0" smtClean="0"/>
              <a:t>Общая цель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Пестрый социальный состав</a:t>
            </a:r>
          </a:p>
          <a:p>
            <a:pPr marL="514350" indent="-514350">
              <a:buFont typeface="+mj-lt"/>
              <a:buAutoNum type="arabicPeriod"/>
            </a:pPr>
            <a:r>
              <a:rPr lang="ru-RU" u="sng" dirty="0" smtClean="0"/>
              <a:t>Стремление к участию в осуществлении власти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Постоянное изменение количества участников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u="sng" dirty="0" smtClean="0"/>
              <a:t>Существует на протяжении длительного времени.</a:t>
            </a:r>
          </a:p>
          <a:p>
            <a:pPr marL="514350" indent="-514350">
              <a:buFont typeface="+mj-lt"/>
              <a:buAutoNum type="arabicPeriod"/>
            </a:pPr>
            <a:r>
              <a:rPr lang="ru-RU" u="sng" dirty="0" smtClean="0"/>
              <a:t>Имеет массовую опору</a:t>
            </a:r>
          </a:p>
          <a:p>
            <a:pPr marL="514350" indent="-514350">
              <a:buFont typeface="+mj-lt"/>
              <a:buAutoNum type="arabicPeriod"/>
            </a:pPr>
            <a:r>
              <a:rPr lang="ru-RU" u="sng" dirty="0" smtClean="0"/>
              <a:t>Четкая организационная структура </a:t>
            </a:r>
            <a:endParaRPr lang="ru-R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616530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–»5»,  4- «4»,   3- «3»,  1, 2- «2»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515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331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Политические движения  и партии</vt:lpstr>
      <vt:lpstr>Презентация PowerPoint</vt:lpstr>
      <vt:lpstr>Проблема</vt:lpstr>
      <vt:lpstr>Работа с понятиями</vt:lpstr>
      <vt:lpstr>Результаты опроса граждан РФ</vt:lpstr>
      <vt:lpstr>Проблема</vt:lpstr>
      <vt:lpstr>Выберите верное</vt:lpstr>
      <vt:lpstr>Выберите верное</vt:lpstr>
      <vt:lpstr>Своя партия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Вспомним</dc:title>
  <dc:creator>Литвинова Юлия Сергеевна</dc:creator>
  <cp:lastModifiedBy>Литвинова Юлия Сергеевна</cp:lastModifiedBy>
  <cp:revision>23</cp:revision>
  <dcterms:created xsi:type="dcterms:W3CDTF">2016-10-18T03:02:08Z</dcterms:created>
  <dcterms:modified xsi:type="dcterms:W3CDTF">2017-11-02T06:43:44Z</dcterms:modified>
</cp:coreProperties>
</file>