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312" r:id="rId2"/>
    <p:sldId id="304" r:id="rId3"/>
    <p:sldId id="311" r:id="rId4"/>
    <p:sldId id="305" r:id="rId5"/>
    <p:sldId id="286" r:id="rId6"/>
    <p:sldId id="306" r:id="rId7"/>
    <p:sldId id="288" r:id="rId8"/>
    <p:sldId id="302" r:id="rId9"/>
    <p:sldId id="258" r:id="rId10"/>
    <p:sldId id="303" r:id="rId11"/>
    <p:sldId id="271" r:id="rId12"/>
    <p:sldId id="298" r:id="rId13"/>
    <p:sldId id="308" r:id="rId14"/>
    <p:sldId id="310" r:id="rId15"/>
    <p:sldId id="309" r:id="rId16"/>
    <p:sldId id="261" r:id="rId17"/>
    <p:sldId id="307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0" autoAdjust="0"/>
    <p:restoredTop sz="94660"/>
  </p:normalViewPr>
  <p:slideViewPr>
    <p:cSldViewPr>
      <p:cViewPr varScale="1">
        <p:scale>
          <a:sx n="75" d="100"/>
          <a:sy n="75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AC392-5685-4150-BAF7-03021AE9769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735A-A03F-4587-8B19-FACB5F2B5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64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735A-A03F-4587-8B19-FACB5F2B5EA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56;&#1032;&#1056;&#187;&#1057;&#8249;&#1056;&#177;&#1056;&#1108;&#1056;&#176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openxmlformats.org/officeDocument/2006/relationships/audio" Target="file:///C:\Users\User\Desktop\iz-Eralasha-muzyka-schast_ya(muzofon.com).mp3" TargetMode="External"/><Relationship Id="rId6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291264" cy="243840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0000"/>
                </a:solidFill>
              </a:rPr>
              <a:t>Классный час </a:t>
            </a:r>
            <a:br>
              <a:rPr lang="ru-RU" sz="6000" dirty="0" smtClean="0">
                <a:solidFill>
                  <a:srgbClr val="000000"/>
                </a:solidFill>
              </a:rPr>
            </a:br>
            <a:r>
              <a:rPr lang="ru-RU" sz="6000" dirty="0" smtClean="0">
                <a:solidFill>
                  <a:srgbClr val="000000"/>
                </a:solidFill>
              </a:rPr>
              <a:t>в 1 </a:t>
            </a:r>
            <a:r>
              <a:rPr lang="ru-RU" sz="6000" dirty="0" smtClean="0">
                <a:solidFill>
                  <a:srgbClr val="000000"/>
                </a:solidFill>
              </a:rPr>
              <a:t>классе </a:t>
            </a:r>
            <a:r>
              <a:rPr lang="ru-RU" sz="6000" dirty="0" smtClean="0">
                <a:solidFill>
                  <a:srgbClr val="000000"/>
                </a:solidFill>
              </a:rPr>
              <a:t>«Улыбка»</a:t>
            </a:r>
            <a:endParaRPr lang="ru-RU" sz="6000" dirty="0">
              <a:solidFill>
                <a:srgbClr val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077072"/>
            <a:ext cx="6552728" cy="1008112"/>
          </a:xfrm>
        </p:spPr>
        <p:txBody>
          <a:bodyPr/>
          <a:lstStyle/>
          <a:p>
            <a:pPr algn="r"/>
            <a:r>
              <a:rPr lang="ru-RU" sz="4000" b="1" i="1" dirty="0" smtClean="0">
                <a:solidFill>
                  <a:srgbClr val="000000"/>
                </a:solidFill>
              </a:rPr>
              <a:t>Учитель Богданова Е.А</a:t>
            </a:r>
            <a:r>
              <a:rPr lang="ru-RU" b="1" i="1" dirty="0" smtClean="0">
                <a:solidFill>
                  <a:srgbClr val="000000"/>
                </a:solidFill>
              </a:rPr>
              <a:t>.</a:t>
            </a:r>
            <a:endParaRPr lang="ru-RU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001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  <a:latin typeface="+mn-lt"/>
              </a:rPr>
              <a:t>Пословицы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39750" indent="-6350">
              <a:buNone/>
            </a:pPr>
            <a:endParaRPr lang="ru-RU" sz="2400" b="1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539750" lvl="0" indent="-6350">
              <a:buNone/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9750" lvl="0" indent="-6350">
              <a:buNone/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9750" lvl="0" indent="-6350">
              <a:buNone/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9750" lvl="0" indent="-6350">
              <a:buNone/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043608" y="1196752"/>
            <a:ext cx="7632848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7030A0"/>
                </a:solidFill>
                <a:latin typeface="Arial" charset="0"/>
              </a:rPr>
              <a:t>Улыбка никому не вредит.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179512" y="1340768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1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15616" y="2204864"/>
            <a:ext cx="7597352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7030A0"/>
                </a:solidFill>
                <a:latin typeface="Arial" charset="0"/>
              </a:rPr>
              <a:t>На улыбку нет запрета.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51520" y="2348880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115616" y="3068960"/>
            <a:ext cx="7632848" cy="12241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7030A0"/>
                </a:solidFill>
                <a:latin typeface="Arial" charset="0"/>
              </a:rPr>
              <a:t>Улыбка – лекарство против обиды.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251520" y="3356992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3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15616" y="4509120"/>
            <a:ext cx="7632848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Arial" charset="0"/>
              </a:rPr>
              <a:t>Улыбаюсь – значит прощаю.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251520" y="4581128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4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+mn-lt"/>
              </a:rPr>
              <a:t>Умеете ли вы улыбаться?</a:t>
            </a: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 t="2469" b="11111"/>
          <a:stretch>
            <a:fillRect/>
          </a:stretch>
        </p:blipFill>
        <p:spPr bwMode="auto">
          <a:xfrm>
            <a:off x="428596" y="1357298"/>
            <a:ext cx="820840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+mn-lt"/>
              </a:rPr>
              <a:t>Упражнение </a:t>
            </a:r>
            <a:r>
              <a:rPr lang="ru-RU" sz="3600" b="1" dirty="0" smtClean="0">
                <a:solidFill>
                  <a:srgbClr val="000000"/>
                </a:solidFill>
                <a:latin typeface="+mn-lt"/>
              </a:rPr>
              <a:t>«Голливудская улыбка»</a:t>
            </a:r>
            <a:endParaRPr lang="ru-RU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8769350" cy="1656184"/>
          </a:xfrm>
        </p:spPr>
        <p:txBody>
          <a:bodyPr/>
          <a:lstStyle/>
          <a:p>
            <a:pPr indent="381000" algn="just">
              <a:lnSpc>
                <a:spcPct val="150000"/>
              </a:lnSpc>
              <a:buFontTx/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Помните, как улыбается Джулия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Робертс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? Вот так, обнажая все зубки улыбайтесь, растягивая губы до самых ушей.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Администратор\Рабочий стол\Smile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500594" cy="2812985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Smile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834" y="4357694"/>
            <a:ext cx="4107817" cy="23415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8596" y="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</a:rPr>
              <a:t>Харви Бэлл - создатель смайлика 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pic>
        <p:nvPicPr>
          <p:cNvPr id="37894" name="Picture 6" descr="Беседка- я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96944" cy="5904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ЈР»С‹Р±РєР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4105075.gif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755576" y="404664"/>
            <a:ext cx="7560840" cy="5976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001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000000"/>
                </a:solidFill>
                <a:latin typeface="+mn-lt"/>
              </a:rPr>
              <a:t>Памятка-рекомендация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39750" indent="-6350">
              <a:buNone/>
            </a:pPr>
            <a:endParaRPr lang="ru-RU" sz="2400" b="1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539750" lvl="0" indent="-6350">
              <a:buNone/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9750" lvl="0" indent="-6350">
              <a:buNone/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9750" lvl="0" indent="-6350">
              <a:buNone/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9750" lvl="0" indent="-6350">
              <a:buNone/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971600" y="1196752"/>
            <a:ext cx="8172400" cy="86409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charset="0"/>
              </a:rPr>
              <a:t>Каждый день тренируйся - улыбайся перед зеркалом. Одну минуту оставайся в таком состоянии.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179512" y="1340768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1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043608" y="2204864"/>
            <a:ext cx="8100392" cy="86409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charset="0"/>
              </a:rPr>
              <a:t>У себя в комнате постарайся повесить картинку или фотографию смеющегося человека.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51520" y="2348880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043608" y="3212976"/>
            <a:ext cx="8100392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charset="0"/>
              </a:rPr>
              <a:t>Чаще смотри на картины с пейзажами и животными.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251520" y="3356992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3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043608" y="4149080"/>
            <a:ext cx="81003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cs typeface="Times New Roman" pitchFamily="18" charset="0"/>
              </a:rPr>
              <a:t>Дома, в школе, на улице чаще улыбайся родителям, учителям, друзьям.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251520" y="42930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4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043608" y="5085184"/>
            <a:ext cx="8100392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charset="0"/>
              </a:rPr>
              <a:t>Улыбайся,  когда  здороваешься.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23528" y="5229200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t4-fashiony.ru/pic/beauty/pic/45128/2.jpg"/>
          <p:cNvPicPr>
            <a:picLocks noChangeAspect="1" noChangeArrowheads="1"/>
          </p:cNvPicPr>
          <p:nvPr/>
        </p:nvPicPr>
        <p:blipFill>
          <a:blip r:embed="rId2" cstate="print"/>
          <a:srcRect l="20160" t="11113" r="16841" b="40176"/>
          <a:stretch>
            <a:fillRect/>
          </a:stretch>
        </p:blipFill>
        <p:spPr bwMode="auto">
          <a:xfrm>
            <a:off x="0" y="4725144"/>
            <a:ext cx="2304256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Улыбка на счаст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12568" cy="432048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0"/>
            <a:ext cx="30243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im0-tub-ru.yandex.net/i?id=fab268bccbc23cdb88463a5c848f0897-11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977680"/>
            <a:ext cx="2736304" cy="28803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4077072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00"/>
                </a:solidFill>
              </a:rPr>
              <a:t>Улыбайтесь!</a:t>
            </a:r>
            <a:endParaRPr lang="ru-RU" sz="6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+mn-lt"/>
              </a:rPr>
              <a:t>Какое у вас настроение?</a:t>
            </a:r>
            <a:endParaRPr lang="ru-RU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291264" cy="4968552"/>
          </a:xfrm>
        </p:spPr>
        <p:txBody>
          <a:bodyPr/>
          <a:lstStyle/>
          <a:p>
            <a:r>
              <a:rPr lang="ru-RU" sz="5400" dirty="0" smtClean="0">
                <a:solidFill>
                  <a:srgbClr val="000000"/>
                </a:solidFill>
              </a:rPr>
              <a:t>                  -   плохое</a:t>
            </a:r>
          </a:p>
          <a:p>
            <a:r>
              <a:rPr lang="ru-RU" sz="5400" dirty="0" smtClean="0">
                <a:solidFill>
                  <a:srgbClr val="000000"/>
                </a:solidFill>
              </a:rPr>
              <a:t>                  -   грустное</a:t>
            </a:r>
          </a:p>
          <a:p>
            <a:r>
              <a:rPr lang="ru-RU" sz="5400" dirty="0" smtClean="0">
                <a:solidFill>
                  <a:srgbClr val="000000"/>
                </a:solidFill>
              </a:rPr>
              <a:t>                  -   хорошее</a:t>
            </a:r>
          </a:p>
          <a:p>
            <a:r>
              <a:rPr lang="ru-RU" sz="5400" dirty="0" smtClean="0">
                <a:solidFill>
                  <a:srgbClr val="000000"/>
                </a:solidFill>
              </a:rPr>
              <a:t>                  -   отличное</a:t>
            </a:r>
            <a:endParaRPr lang="ru-RU" sz="5400" dirty="0">
              <a:solidFill>
                <a:srgbClr val="000000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 bwMode="auto">
          <a:xfrm>
            <a:off x="2195736" y="1484784"/>
            <a:ext cx="936104" cy="86409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Блок-схема: узел 4"/>
          <p:cNvSpPr/>
          <p:nvPr/>
        </p:nvSpPr>
        <p:spPr bwMode="auto">
          <a:xfrm>
            <a:off x="2195736" y="2492896"/>
            <a:ext cx="936104" cy="864096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Блок-схема: узел 5"/>
          <p:cNvSpPr/>
          <p:nvPr/>
        </p:nvSpPr>
        <p:spPr bwMode="auto">
          <a:xfrm>
            <a:off x="2195736" y="3501008"/>
            <a:ext cx="936104" cy="864096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Блок-схема: узел 6"/>
          <p:cNvSpPr/>
          <p:nvPr/>
        </p:nvSpPr>
        <p:spPr bwMode="auto">
          <a:xfrm>
            <a:off x="2195736" y="4509120"/>
            <a:ext cx="936104" cy="864096"/>
          </a:xfrm>
          <a:prstGeom prst="flowChartConnector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wallpaper_0_0_20060926_9787_24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iz-Eralasha-muzyka-schast_y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5877272"/>
            <a:ext cx="304800" cy="304800"/>
          </a:xfrm>
          <a:prstGeom prst="rect">
            <a:avLst/>
          </a:prstGeom>
        </p:spPr>
      </p:pic>
      <p:pic>
        <p:nvPicPr>
          <p:cNvPr id="3" name="ерала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iCAMGWF8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999958" cy="285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Users\1\Desktop\iCAD3IH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40324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C:\Users\1\Desktop\iCA3NV00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8680"/>
            <a:ext cx="38164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Блок-схема: узел 16"/>
          <p:cNvSpPr/>
          <p:nvPr/>
        </p:nvSpPr>
        <p:spPr bwMode="auto">
          <a:xfrm>
            <a:off x="395536" y="2636912"/>
            <a:ext cx="792088" cy="79208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8" name="Блок-схема: узел 17"/>
          <p:cNvSpPr/>
          <p:nvPr/>
        </p:nvSpPr>
        <p:spPr bwMode="auto">
          <a:xfrm>
            <a:off x="2123728" y="5877272"/>
            <a:ext cx="792088" cy="79208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9" name="Блок-схема: узел 18"/>
          <p:cNvSpPr/>
          <p:nvPr/>
        </p:nvSpPr>
        <p:spPr bwMode="auto">
          <a:xfrm>
            <a:off x="8028384" y="2564904"/>
            <a:ext cx="792088" cy="79208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0274" r="3869"/>
          <a:stretch>
            <a:fillRect/>
          </a:stretch>
        </p:blipFill>
        <p:spPr bwMode="auto">
          <a:xfrm>
            <a:off x="683568" y="1124744"/>
            <a:ext cx="7920880" cy="553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71400"/>
            <a:ext cx="9144000" cy="12241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00"/>
                </a:solidFill>
                <a:cs typeface="Times New Roman" pitchFamily="18" charset="0"/>
              </a:rPr>
              <a:t>«Её нельзя купить, её можно только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00"/>
                </a:solidFill>
                <a:cs typeface="Times New Roman" pitchFamily="18" charset="0"/>
              </a:rPr>
              <a:t>подарить»</a:t>
            </a:r>
            <a:endParaRPr lang="ru-RU" sz="3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551723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 smtClean="0">
                <a:solidFill>
                  <a:srgbClr val="000000"/>
                </a:solidFill>
              </a:rPr>
              <a:t>Улыбка</a:t>
            </a:r>
            <a:endParaRPr lang="ru-RU" sz="7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</a:rPr>
              <a:t>Улыбка – это движение лица, губ, глаз, выражающее привет, удовольствие, насмешку или другие чувства.</a:t>
            </a:r>
            <a:endParaRPr lang="ru-RU" sz="3200" b="1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388092" cy="476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875" r="3926" b="8959"/>
          <a:stretch>
            <a:fillRect/>
          </a:stretch>
        </p:blipFill>
        <p:spPr bwMode="auto">
          <a:xfrm>
            <a:off x="5111552" y="2745743"/>
            <a:ext cx="4032448" cy="411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992"/>
            <a:ext cx="178595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5"/>
            <a:ext cx="1785918" cy="142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5720" y="2500306"/>
            <a:ext cx="121444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2786058"/>
            <a:ext cx="142876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286644" y="5539144"/>
            <a:ext cx="1071570" cy="131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857627"/>
            <a:ext cx="1428760" cy="157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786050" y="5572140"/>
            <a:ext cx="1870370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857356" y="1071546"/>
            <a:ext cx="514353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5500702"/>
            <a:ext cx="1442129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072330" y="1071546"/>
            <a:ext cx="207167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3929066"/>
            <a:ext cx="214310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154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+mn-lt"/>
              </a:rPr>
              <a:t>Улыбаться – это улыбкой выражать доброе отношение, удачу, счастье.</a:t>
            </a:r>
            <a:endParaRPr lang="ru-RU" sz="2800" b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"/>
            <a:ext cx="7924800" cy="12144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+mn-lt"/>
              </a:rPr>
              <a:t>Секреты улыбки</a:t>
            </a:r>
            <a:endParaRPr lang="ru-RU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187624" y="1196752"/>
            <a:ext cx="795637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charset="0"/>
              </a:rPr>
              <a:t>Когда люди улыбаются, они становятся  красивыми.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251520" y="1268760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1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187624" y="2204864"/>
            <a:ext cx="795637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charset="0"/>
              </a:rPr>
              <a:t>Улыбка - сама есть способ общения.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51520" y="2276872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187624" y="3212976"/>
            <a:ext cx="795637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charset="0"/>
              </a:rPr>
              <a:t>Улыбка помогает приобрести друзей.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251520" y="3356992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3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079104" y="4149080"/>
            <a:ext cx="8064896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charset="0"/>
              </a:rPr>
              <a:t>С помощью улыбки можно улучшить своё настроение и  окружающих.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251520" y="42930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4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115616" y="5085184"/>
            <a:ext cx="8028384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charset="0"/>
              </a:rPr>
              <a:t>Мир становится добрее.</a:t>
            </a:r>
            <a:r>
              <a:rPr lang="ru-RU" dirty="0" smtClean="0">
                <a:solidFill>
                  <a:srgbClr val="7030A0"/>
                </a:solidFill>
                <a:latin typeface="Arial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323528" y="5229200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«Ничто не ценится так дорого, и не стоит так дешево, как простая, дружеская улыбка»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42968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3257579adcc97d21645460f5fdc1f13213e5"/>
</p:tagLst>
</file>

<file path=ppt/theme/theme1.xml><?xml version="1.0" encoding="utf-8"?>
<a:theme xmlns:a="http://schemas.openxmlformats.org/drawingml/2006/main" name="01072125">
  <a:themeElements>
    <a:clrScheme name="Тема Office 12">
      <a:dk1>
        <a:srgbClr val="CC9900"/>
      </a:dk1>
      <a:lt1>
        <a:srgbClr val="FFF9CF"/>
      </a:lt1>
      <a:dk2>
        <a:srgbClr val="996600"/>
      </a:dk2>
      <a:lt2>
        <a:srgbClr val="808080"/>
      </a:lt2>
      <a:accent1>
        <a:srgbClr val="E9E3B7"/>
      </a:accent1>
      <a:accent2>
        <a:srgbClr val="333399"/>
      </a:accent2>
      <a:accent3>
        <a:srgbClr val="FFFBE4"/>
      </a:accent3>
      <a:accent4>
        <a:srgbClr val="AE8200"/>
      </a:accent4>
      <a:accent5>
        <a:srgbClr val="F2EFD8"/>
      </a:accent5>
      <a:accent6>
        <a:srgbClr val="2D2D8A"/>
      </a:accent6>
      <a:hlink>
        <a:srgbClr val="009999"/>
      </a:hlink>
      <a:folHlink>
        <a:srgbClr val="6699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01072125</Template>
  <TotalTime>748</TotalTime>
  <Words>261</Words>
  <Application>Microsoft Office PowerPoint</Application>
  <PresentationFormat>Экран (4:3)</PresentationFormat>
  <Paragraphs>78</Paragraphs>
  <Slides>17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01072125</vt:lpstr>
      <vt:lpstr>Классный час  в 1 классе «Улыбка»</vt:lpstr>
      <vt:lpstr>Какое у вас настроение?</vt:lpstr>
      <vt:lpstr>Слайд 3</vt:lpstr>
      <vt:lpstr>Слайд 4</vt:lpstr>
      <vt:lpstr>Слайд 5</vt:lpstr>
      <vt:lpstr>Слайд 6</vt:lpstr>
      <vt:lpstr>Улыбаться – это улыбкой выражать доброе отношение, удачу, счастье.</vt:lpstr>
      <vt:lpstr>Секреты улыбки</vt:lpstr>
      <vt:lpstr>«Ничто не ценится так дорого, и не стоит так дешево, как простая, дружеская улыбка» </vt:lpstr>
      <vt:lpstr>  Пословицы </vt:lpstr>
      <vt:lpstr>Умеете ли вы улыбаться?</vt:lpstr>
      <vt:lpstr>Упражнение «Голливудская улыбка»</vt:lpstr>
      <vt:lpstr>Слайд 13</vt:lpstr>
      <vt:lpstr>Слайд 14</vt:lpstr>
      <vt:lpstr>Слайд 15</vt:lpstr>
      <vt:lpstr>  Памятка-рекомендация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«Улыбнись улыбкою своею»</dc:title>
  <dc:creator>User</dc:creator>
  <cp:lastModifiedBy>User</cp:lastModifiedBy>
  <cp:revision>170</cp:revision>
  <dcterms:modified xsi:type="dcterms:W3CDTF">2015-12-05T15:31:55Z</dcterms:modified>
</cp:coreProperties>
</file>