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2" r:id="rId2"/>
    <p:sldId id="290" r:id="rId3"/>
    <p:sldId id="280" r:id="rId4"/>
    <p:sldId id="281" r:id="rId5"/>
    <p:sldId id="262" r:id="rId6"/>
    <p:sldId id="282" r:id="rId7"/>
    <p:sldId id="283" r:id="rId8"/>
    <p:sldId id="265" r:id="rId9"/>
    <p:sldId id="284" r:id="rId10"/>
    <p:sldId id="285" r:id="rId11"/>
    <p:sldId id="291" r:id="rId12"/>
    <p:sldId id="286" r:id="rId13"/>
    <p:sldId id="287" r:id="rId14"/>
    <p:sldId id="273" r:id="rId15"/>
    <p:sldId id="274" r:id="rId16"/>
    <p:sldId id="275" r:id="rId17"/>
    <p:sldId id="279" r:id="rId18"/>
    <p:sldId id="288" r:id="rId19"/>
    <p:sldId id="28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14" autoAdjust="0"/>
  </p:normalViewPr>
  <p:slideViewPr>
    <p:cSldViewPr>
      <p:cViewPr varScale="1">
        <p:scale>
          <a:sx n="52" d="100"/>
          <a:sy n="52" d="100"/>
        </p:scale>
        <p:origin x="19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03D4D-138C-4ED4-AA1B-190EA5E75E6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00CD-D162-48CE-B1B3-8A57A7C29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77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D00CD-D162-48CE-B1B3-8A57A7C29F6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3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20589-2B62-4479-A83C-182E9DBBD8B1}" type="datetimeFigureOut">
              <a:rPr lang="ru-RU" smtClean="0"/>
              <a:pPr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3E3EA-2BCD-4276-BAD5-7D4C849BD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чуковс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142984"/>
            <a:ext cx="3314700" cy="4572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 smtClean="0"/>
              <a:t>                     Корней Иванович Чуковский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ки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857232"/>
            <a:ext cx="5591178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548680"/>
            <a:ext cx="71287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пальме было 7 попугаев, 5 попугаев улетели. Сколько попугаев осталось на пальме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слонёнка 6 кокосов, а у крокодила – 4. На сколько меньше кокосов у крокодила, чем у слонёнка?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одной пальме сидели 3 обезьяны, а на другой на 2 обезьяны больше. Сколько обезьян на другой пальме?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орел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571480"/>
            <a:ext cx="5453084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\ну что же он не едет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642918"/>
            <a:ext cx="5410219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dmin\Мои документы\Мои рисунки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000108"/>
            <a:ext cx="6215105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Admin\Мои документы\Мои рисунки\i_0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4525" y="1019175"/>
            <a:ext cx="5314950" cy="4819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Admin\Мои документы\Мои рисунки\doktor0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75" y="1143000"/>
            <a:ext cx="542925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052736"/>
            <a:ext cx="68407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- 1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8 - 2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5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+ 3 &lt; 5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+ 4                      8 – 2 &lt; 9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- 2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Слава,     	                слава	      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Айболиту!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– 1 &gt; 7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- 4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6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+ 4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4 + 6	 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+ 7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 7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+ 2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Слава                                 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добрым                        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докторам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Рабочий стол\рад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785794"/>
            <a:ext cx="6715172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док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714356"/>
            <a:ext cx="5286412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Рабочий стол\ай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571480"/>
            <a:ext cx="4786346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под деревом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3" y="357166"/>
            <a:ext cx="7429552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корова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14356"/>
            <a:ext cx="6786610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Мои документы\Мои рисунки\09172ff98c7a3501c5acac38df4e91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000108"/>
            <a:ext cx="4572032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640_PICT6050_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357166"/>
            <a:ext cx="5214974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заяц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714356"/>
            <a:ext cx="6215086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Мои документы\Мои рисунки\aybolit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857232"/>
            <a:ext cx="5453084" cy="50720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вол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8375" y="171450"/>
            <a:ext cx="4667250" cy="651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71</Words>
  <Application>Microsoft Office PowerPoint</Application>
  <PresentationFormat>Экран (4:3)</PresentationFormat>
  <Paragraphs>12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                     Корней Иванович Чуковский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Olga</cp:lastModifiedBy>
  <cp:revision>19</cp:revision>
  <dcterms:created xsi:type="dcterms:W3CDTF">2013-02-11T10:50:27Z</dcterms:created>
  <dcterms:modified xsi:type="dcterms:W3CDTF">2018-03-11T05:13:56Z</dcterms:modified>
</cp:coreProperties>
</file>