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8" r:id="rId3"/>
    <p:sldId id="319" r:id="rId4"/>
    <p:sldId id="320" r:id="rId5"/>
    <p:sldId id="321" r:id="rId6"/>
    <p:sldId id="322" r:id="rId7"/>
    <p:sldId id="323" r:id="rId8"/>
    <p:sldId id="345" r:id="rId9"/>
    <p:sldId id="324" r:id="rId10"/>
    <p:sldId id="325" r:id="rId11"/>
    <p:sldId id="326" r:id="rId12"/>
    <p:sldId id="327" r:id="rId13"/>
    <p:sldId id="328" r:id="rId14"/>
    <p:sldId id="346" r:id="rId15"/>
    <p:sldId id="329" r:id="rId16"/>
    <p:sldId id="330" r:id="rId17"/>
    <p:sldId id="331" r:id="rId18"/>
    <p:sldId id="332" r:id="rId19"/>
    <p:sldId id="333" r:id="rId20"/>
    <p:sldId id="347" r:id="rId21"/>
    <p:sldId id="334" r:id="rId22"/>
    <p:sldId id="335" r:id="rId23"/>
    <p:sldId id="336" r:id="rId24"/>
    <p:sldId id="337" r:id="rId25"/>
    <p:sldId id="338" r:id="rId26"/>
    <p:sldId id="348" r:id="rId27"/>
    <p:sldId id="339" r:id="rId28"/>
    <p:sldId id="340" r:id="rId29"/>
    <p:sldId id="341" r:id="rId30"/>
    <p:sldId id="342" r:id="rId31"/>
    <p:sldId id="343" r:id="rId32"/>
    <p:sldId id="349" r:id="rId33"/>
    <p:sldId id="34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99"/>
    <a:srgbClr val="642F04"/>
    <a:srgbClr val="351413"/>
    <a:srgbClr val="212911"/>
    <a:srgbClr val="1A210D"/>
    <a:srgbClr val="460046"/>
    <a:srgbClr val="AE5DFF"/>
    <a:srgbClr val="D4D3DF"/>
    <a:srgbClr val="DBD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3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3.xml"/><Relationship Id="rId18" Type="http://schemas.openxmlformats.org/officeDocument/2006/relationships/slide" Target="slide19.xml"/><Relationship Id="rId26" Type="http://schemas.openxmlformats.org/officeDocument/2006/relationships/slide" Target="slide29.xml"/><Relationship Id="rId3" Type="http://schemas.openxmlformats.org/officeDocument/2006/relationships/image" Target="../media/image2.jpeg"/><Relationship Id="rId21" Type="http://schemas.openxmlformats.org/officeDocument/2006/relationships/slide" Target="slide23.xml"/><Relationship Id="rId34" Type="http://schemas.openxmlformats.org/officeDocument/2006/relationships/slide" Target="slide26.xml"/><Relationship Id="rId7" Type="http://schemas.openxmlformats.org/officeDocument/2006/relationships/slide" Target="slide6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5" Type="http://schemas.openxmlformats.org/officeDocument/2006/relationships/slide" Target="slide28.xml"/><Relationship Id="rId33" Type="http://schemas.openxmlformats.org/officeDocument/2006/relationships/slide" Target="slide20.xml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openxmlformats.org/officeDocument/2006/relationships/slide" Target="slide22.xml"/><Relationship Id="rId29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slide" Target="slide27.xml"/><Relationship Id="rId32" Type="http://schemas.openxmlformats.org/officeDocument/2006/relationships/slide" Target="slide14.xml"/><Relationship Id="rId5" Type="http://schemas.openxmlformats.org/officeDocument/2006/relationships/slide" Target="slide4.xml"/><Relationship Id="rId15" Type="http://schemas.openxmlformats.org/officeDocument/2006/relationships/slide" Target="slide16.xml"/><Relationship Id="rId23" Type="http://schemas.openxmlformats.org/officeDocument/2006/relationships/slide" Target="slide25.xml"/><Relationship Id="rId28" Type="http://schemas.openxmlformats.org/officeDocument/2006/relationships/slide" Target="slide31.xml"/><Relationship Id="rId10" Type="http://schemas.openxmlformats.org/officeDocument/2006/relationships/slide" Target="slide10.xml"/><Relationship Id="rId19" Type="http://schemas.openxmlformats.org/officeDocument/2006/relationships/slide" Target="slide21.xml"/><Relationship Id="rId31" Type="http://schemas.openxmlformats.org/officeDocument/2006/relationships/slide" Target="slide8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5.xml"/><Relationship Id="rId22" Type="http://schemas.openxmlformats.org/officeDocument/2006/relationships/slide" Target="slide24.xml"/><Relationship Id="rId27" Type="http://schemas.openxmlformats.org/officeDocument/2006/relationships/slide" Target="slide30.xml"/><Relationship Id="rId30" Type="http://schemas.openxmlformats.org/officeDocument/2006/relationships/image" Target="../media/image7.png"/><Relationship Id="rId35" Type="http://schemas.openxmlformats.org/officeDocument/2006/relationships/slide" Target="slide32.xml"/><Relationship Id="rId8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5.png"/><Relationship Id="rId4" Type="http://schemas.openxmlformats.org/officeDocument/2006/relationships/hyperlink" Target="https://ru.wikipedia.org/wiki/%D0%9F%D1%80%D0%BE%D0%B8%D0%B7%D0%BD%D0%BE%D1%88%D0%B5%D0%BD%D0%B8%D0%B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15616" y="4149080"/>
            <a:ext cx="777686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latin typeface="Times New Roman" pitchFamily="18" charset="0"/>
              </a:rPr>
              <a:t>Викторина к 105-летнему юбилею Ю.Б. Левитана</a:t>
            </a:r>
          </a:p>
          <a:p>
            <a:pPr algn="ctr"/>
            <a:r>
              <a:rPr lang="ru-RU" sz="3600" b="1" i="1" dirty="0" smtClean="0">
                <a:solidFill>
                  <a:srgbClr val="800080"/>
                </a:solidFill>
                <a:latin typeface="Times New Roman" pitchFamily="18" charset="0"/>
              </a:rPr>
              <a:t>«Глашатай Победы»</a:t>
            </a:r>
            <a:endParaRPr lang="ru-RU" sz="3600" b="1" i="1" dirty="0">
              <a:solidFill>
                <a:srgbClr val="800080"/>
              </a:solidFill>
              <a:latin typeface="Times New Roman" pitchFamily="18" charset="0"/>
            </a:endParaRPr>
          </a:p>
        </p:txBody>
      </p:sp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691680" y="6237312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868144" y="6237312"/>
            <a:ext cx="2700300" cy="360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728" y="260648"/>
            <a:ext cx="67687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«Средняя общеобразовательная школа № 78»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Новосибирска</a:t>
            </a:r>
            <a:endParaRPr lang="ru-RU" sz="2400" b="1" cap="none" spc="50" dirty="0">
              <a:ln w="11430"/>
              <a:solidFill>
                <a:srgbClr val="80008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76256" y="1484784"/>
            <a:ext cx="1174526" cy="2160240"/>
          </a:xfrm>
          <a:prstGeom prst="rect">
            <a:avLst/>
          </a:prstGeom>
          <a:noFill/>
        </p:spPr>
      </p:pic>
      <p:pic>
        <p:nvPicPr>
          <p:cNvPr id="8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915816" y="1484784"/>
            <a:ext cx="1174526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83568" y="3858591"/>
            <a:ext cx="64824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Почему Юра не поступил в Государственный кинотехникум, а потом и в театральное училище?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165998" y="2060847"/>
            <a:ext cx="906464" cy="1667209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156966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55576" y="4293096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В какой город нашей страны был эвакуирован Ю.Б. Левитан осенью 1941 года? Почему?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280939" y="2152470"/>
            <a:ext cx="930324" cy="171109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156966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8131199" y="1552625"/>
            <a:ext cx="971024" cy="1785950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156966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060848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В </a:t>
            </a:r>
            <a:r>
              <a:rPr lang="ru-RU" sz="2400" b="1" dirty="0">
                <a:solidFill>
                  <a:srgbClr val="000000"/>
                </a:solidFill>
                <a:ea typeface="Times New Roman"/>
              </a:rPr>
              <a:t>начале августа 1983 года, несмотря на проблемы с сердцем, Юрий Борисович согласился принять участие в торжествах по случаю 40-летнего юбилея со дня освобождения Орла и Белгорода. Тот август выдался необычайно жарким — столбик термометра зашкаливал за 40 градусов. После выступления на праздничном митинге в селе Бессоновка близ </a:t>
            </a:r>
            <a:r>
              <a:rPr lang="ru-RU" sz="2400" b="1" dirty="0" err="1">
                <a:solidFill>
                  <a:srgbClr val="000000"/>
                </a:solidFill>
                <a:ea typeface="Times New Roman"/>
              </a:rPr>
              <a:t>Прохоровского</a:t>
            </a:r>
            <a:r>
              <a:rPr lang="ru-RU" sz="2400" b="1" dirty="0">
                <a:solidFill>
                  <a:srgbClr val="000000"/>
                </a:solidFill>
                <a:ea typeface="Times New Roman"/>
              </a:rPr>
              <a:t> поля, ему внезапно стало плохо. Чем так было знаменито </a:t>
            </a:r>
            <a:r>
              <a:rPr lang="ru-RU" sz="2400" b="1" dirty="0" err="1">
                <a:solidFill>
                  <a:srgbClr val="000000"/>
                </a:solidFill>
                <a:ea typeface="Times New Roman"/>
              </a:rPr>
              <a:t>Прохоровское</a:t>
            </a:r>
            <a:r>
              <a:rPr lang="ru-RU" sz="2400" b="1" dirty="0">
                <a:solidFill>
                  <a:srgbClr val="000000"/>
                </a:solidFill>
                <a:ea typeface="Times New Roman"/>
              </a:rPr>
              <a:t> поле в годы Великой Отечественной войны?</a:t>
            </a:r>
            <a:endParaRPr lang="ru-RU" sz="2400" b="1" dirty="0">
              <a:solidFill>
                <a:prstClr val="black"/>
              </a:solidFill>
              <a:ea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1560" y="4437112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В последние годы жизни диктор все реже выходил в прямой эфир. Почему?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552725" y="1824276"/>
            <a:ext cx="1282062" cy="235802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156966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83568" y="4653136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Чем   полезным для страны был занят главный диктор в последние годы жизни?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498512" y="2132856"/>
            <a:ext cx="1203760" cy="221400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156966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538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9552" y="4687788"/>
            <a:ext cx="66625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Где и когда родился Ю.Б. Левитан?</a:t>
            </a:r>
            <a:endParaRPr lang="ru-RU" sz="2800" b="1" dirty="0">
              <a:ea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156966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280" y="2228804"/>
            <a:ext cx="1194496" cy="2196970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37074" y="3429000"/>
            <a:ext cx="78581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+mj-lt"/>
                <a:ea typeface="Times New Roman"/>
              </a:rPr>
              <a:t>7 мая 2015 года, в день радио, во Владимире на пересечении улицы Диктора Левитана и проспекта Ленина был открыт интерактивный памятник Юрию Левитану. Как выглядит памятник?  </a:t>
            </a:r>
            <a:r>
              <a:rPr lang="ru-RU" sz="2800" b="1" dirty="0">
                <a:solidFill>
                  <a:srgbClr val="101010"/>
                </a:solidFill>
                <a:latin typeface="+mj-lt"/>
                <a:ea typeface="Times New Roman"/>
              </a:rPr>
              <a:t>Считается, что он очень современен. Объясните, почему?</a:t>
            </a:r>
            <a:endParaRPr lang="ru-RU" sz="2800" b="1" dirty="0">
              <a:latin typeface="+mj-lt"/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81233" y="1828185"/>
            <a:ext cx="870366" cy="16008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156966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093" y="4653136"/>
            <a:ext cx="81969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В какой город секретно перебросили </a:t>
            </a:r>
            <a:endParaRPr lang="ru-RU" sz="2800" b="1" dirty="0" smtClean="0">
              <a:solidFill>
                <a:srgbClr val="000000"/>
              </a:solidFill>
              <a:ea typeface="Times New Roman"/>
            </a:endParaRPr>
          </a:p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Ю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. Левитана в марте 1943 года?</a:t>
            </a:r>
            <a:endParaRPr lang="ru-RU" sz="2800" b="1" dirty="0">
              <a:ea typeface="Times New Roman"/>
            </a:endParaRPr>
          </a:p>
        </p:txBody>
      </p:sp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6"/>
            <a:ext cx="5832648" cy="156966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915" y="1988840"/>
            <a:ext cx="8715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7014" y="3933056"/>
            <a:ext cx="77867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Маршал Константин Константинович Рокоссовский как-то сказал, что голос Левитана был равносилен целой … </a:t>
            </a:r>
            <a:endParaRPr lang="ru-RU" sz="2800" b="1" dirty="0" smtClean="0">
              <a:solidFill>
                <a:srgbClr val="000000"/>
              </a:solidFill>
              <a:ea typeface="Times New Roman"/>
            </a:endParaRPr>
          </a:p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Добавьте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слово.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84949" y="1916832"/>
            <a:ext cx="1017613" cy="187163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156966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00806" y="5013176"/>
            <a:ext cx="8278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/>
              </a:rPr>
              <a:t>Как прозвали Левитана в детстве за его зычный голос?</a:t>
            </a:r>
            <a:endParaRPr lang="ru-RU" sz="24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66266" y="2276872"/>
            <a:ext cx="727490" cy="1338031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156966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12" y="0"/>
            <a:ext cx="9121688" cy="6858000"/>
          </a:xfrm>
          <a:prstGeom prst="rect">
            <a:avLst/>
          </a:prstGeom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5923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76003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96655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016735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736243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55923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7</a:t>
            </a:r>
            <a:endParaRPr lang="ru-RU" sz="2800" b="1" dirty="0"/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576003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8</a:t>
            </a:r>
            <a:endParaRPr lang="ru-RU" sz="2800" b="1" dirty="0"/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296655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9</a:t>
            </a:r>
            <a:endParaRPr lang="ru-RU" sz="2800" b="1" dirty="0"/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016735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736243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11</a:t>
            </a:r>
            <a:endParaRPr lang="ru-RU" sz="2800" b="1" dirty="0"/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2855923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13</a:t>
            </a:r>
            <a:endParaRPr lang="ru-RU" sz="2800" b="1" dirty="0"/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576003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14</a:t>
            </a:r>
            <a:endParaRPr lang="ru-RU" sz="2800" b="1" dirty="0"/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296655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15</a:t>
            </a:r>
            <a:endParaRPr lang="ru-RU" sz="2800" b="1" dirty="0"/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016735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16</a:t>
            </a:r>
            <a:endParaRPr lang="ru-RU" sz="2800" b="1" dirty="0"/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736243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17</a:t>
            </a:r>
            <a:endParaRPr lang="ru-RU" sz="2800" b="1" dirty="0"/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2855923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19</a:t>
            </a:r>
            <a:endParaRPr lang="ru-RU" sz="2800" b="1" dirty="0"/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3576003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20</a:t>
            </a:r>
            <a:endParaRPr lang="ru-RU" sz="2800" b="1" dirty="0"/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4296655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21</a:t>
            </a:r>
            <a:endParaRPr lang="ru-RU" sz="2800" b="1" dirty="0"/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088171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22</a:t>
            </a:r>
            <a:endParaRPr lang="ru-RU" sz="2800" b="1" dirty="0"/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5736243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23</a:t>
            </a:r>
            <a:endParaRPr lang="ru-RU" sz="2800" b="1" dirty="0"/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2856865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25</a:t>
            </a:r>
            <a:endParaRPr lang="ru-RU" sz="2800" b="1" dirty="0"/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3576945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26</a:t>
            </a:r>
            <a:endParaRPr lang="ru-RU" sz="2800" b="1" dirty="0"/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369033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27</a:t>
            </a:r>
            <a:endParaRPr lang="ru-RU" sz="2800" b="1" dirty="0"/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089113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28</a:t>
            </a:r>
            <a:endParaRPr lang="ru-RU" sz="2800" b="1" dirty="0"/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5737185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29</a:t>
            </a:r>
            <a:endParaRPr lang="ru-RU" sz="2800" b="1" dirty="0"/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691680" y="88687"/>
            <a:ext cx="66247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</a:t>
            </a:r>
            <a:endParaRPr lang="ru-RU" sz="3200" b="1" spc="50" dirty="0" smtClean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rgbClr val="8064A2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Ю.Б</a:t>
            </a:r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pic>
        <p:nvPicPr>
          <p:cNvPr id="37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0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779912" y="5844868"/>
            <a:ext cx="2880320" cy="608468"/>
          </a:xfrm>
          <a:prstGeom prst="rect">
            <a:avLst/>
          </a:prstGeom>
          <a:noFill/>
        </p:spPr>
      </p:pic>
      <p:sp>
        <p:nvSpPr>
          <p:cNvPr id="39" name="AutoShape 52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6660232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6</a:t>
            </a:r>
          </a:p>
        </p:txBody>
      </p:sp>
      <p:sp>
        <p:nvSpPr>
          <p:cNvPr id="40" name="AutoShape 57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6660232" y="290234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12</a:t>
            </a:r>
            <a:endParaRPr lang="ru-RU" sz="2800" b="1" dirty="0"/>
          </a:p>
        </p:txBody>
      </p:sp>
      <p:sp>
        <p:nvSpPr>
          <p:cNvPr id="41" name="AutoShape 62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6660232" y="3594348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18</a:t>
            </a:r>
            <a:endParaRPr lang="ru-RU" sz="2800" b="1" dirty="0"/>
          </a:p>
        </p:txBody>
      </p:sp>
      <p:sp>
        <p:nvSpPr>
          <p:cNvPr id="42" name="AutoShape 67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6660232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24</a:t>
            </a:r>
            <a:endParaRPr lang="ru-RU" sz="2800" b="1" dirty="0"/>
          </a:p>
        </p:txBody>
      </p:sp>
      <p:sp>
        <p:nvSpPr>
          <p:cNvPr id="43" name="AutoShape 73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6670239" y="5037284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30</a:t>
            </a: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3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7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8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9512" y="4742080"/>
            <a:ext cx="828092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 </a:t>
            </a:r>
            <a:r>
              <a:rPr lang="ru-RU" sz="2800" b="1" dirty="0"/>
              <a:t>1965—1983 годах диктор читал текст в телепередаче на 9 мая. Как называлась эта пятиминутная телепередача?</a:t>
            </a:r>
            <a:endParaRPr lang="ru-RU" sz="2800" dirty="0"/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8304" y="1916832"/>
            <a:ext cx="1008112" cy="185416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156966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8597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49890" y="4797152"/>
            <a:ext cx="7643866" cy="105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  <a:cs typeface="Times New Roman"/>
              </a:rPr>
              <a:t>Когда Сталина спрашивали, скоро ли победа, он, говорят, шутил. О чём шутил Сталин?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288" y="2143115"/>
            <a:ext cx="1017383" cy="18712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156966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85184" y="4797152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О какой профессии мечтал юный Юра?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81928" y="1988839"/>
            <a:ext cx="975052" cy="1793359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156966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7544" y="4995173"/>
            <a:ext cx="70009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В какой одежде сдавал экзамены Юра в московские учебные заведения?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61986" y="1988840"/>
            <a:ext cx="941804" cy="1732207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156966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5720" y="4005064"/>
            <a:ext cx="6696744" cy="275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Левитан постоянно работал над своей </a:t>
            </a:r>
            <a:r>
              <a:rPr lang="ru-RU" sz="2800" b="1" dirty="0">
                <a:solidFill>
                  <a:srgbClr val="0000FF"/>
                </a:solidFill>
                <a:ea typeface="Times New Roman"/>
                <a:hlinkClick r:id="rId4"/>
              </a:rPr>
              <a:t>дикцией</a:t>
            </a:r>
            <a:r>
              <a:rPr lang="ru-RU" sz="2800" b="1" dirty="0">
                <a:ea typeface="Times New Roman"/>
              </a:rPr>
              <a:t>.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Чтобы выработать чёткое произношение, он часто читал свои тексты, … как?</a:t>
            </a:r>
            <a:endParaRPr lang="ru-RU" sz="2800" b="1" dirty="0">
              <a:ea typeface="Times New Roman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8304" y="2143116"/>
            <a:ext cx="1008112" cy="185416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156966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35149" y="4725144"/>
            <a:ext cx="77768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Какой национальности были  родители </a:t>
            </a:r>
            <a:endParaRPr lang="ru-RU" sz="2800" b="1" dirty="0" smtClean="0">
              <a:solidFill>
                <a:srgbClr val="000000"/>
              </a:solidFill>
              <a:ea typeface="Times New Roman"/>
            </a:endParaRPr>
          </a:p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Ю.Б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. Левитана?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1990" y="2132856"/>
            <a:ext cx="881766" cy="162178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156966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4010" y="4797152"/>
            <a:ext cx="78163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Какой голос, по мнению комиссии учебного заведения,  был у Ю.Б. Левитана?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11990" y="1953875"/>
            <a:ext cx="881766" cy="1621783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156966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650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83568" y="4464233"/>
            <a:ext cx="66967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Очень часто в художественных фильмах звучит голос Левитана. Неужели во время вещания Левитан записывал свой голос на плёнку?</a:t>
            </a:r>
            <a:endParaRPr lang="ru-RU" sz="2800" b="1" dirty="0">
              <a:ea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156966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197832" y="1988840"/>
            <a:ext cx="1030551" cy="189543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5720" y="4869160"/>
            <a:ext cx="84296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За голову главного диктора Советского Союза  была Гитлером  назначена награда? Какая?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020272" y="2060848"/>
            <a:ext cx="1063699" cy="195640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156966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3789040"/>
            <a:ext cx="664373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В январе 1934 года Левитану было поручено читать в ночном техническом эфире статьи завтрашних газет из  «Правды»</a:t>
            </a:r>
            <a:r>
              <a:rPr lang="ru-RU" sz="2800" b="1" dirty="0">
                <a:ea typeface="Times New Roman"/>
              </a:rPr>
              <a:t> для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отдалённых уголков Советского Союза. Что важного произошло в этот момент?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584683" y="1988839"/>
            <a:ext cx="900471" cy="165618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156966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70622" y="4005064"/>
            <a:ext cx="607223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Мхатовский актёр Василий Иванович. Как его фамилия,  и какую роль сыграл этот человек в жизни Ю.Б. Левитана?</a:t>
            </a:r>
            <a:endParaRPr lang="ru-RU" sz="2800" b="1" dirty="0">
              <a:ea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768" y="243206"/>
            <a:ext cx="5832648" cy="1569660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21848" y="1916832"/>
            <a:ext cx="1086928" cy="199912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450292" y="1916832"/>
            <a:ext cx="870366" cy="1600815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156966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97552" y="4859363"/>
            <a:ext cx="82867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Его, Левитана,  знали все, и не знал никто. Объясните.</a:t>
            </a:r>
            <a:endParaRPr lang="ru-RU" sz="2800" b="1" dirty="0">
              <a:ea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1560" y="4509120"/>
            <a:ext cx="69824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Сколько часов читал по радио Левитан свой первый священный текст. </a:t>
            </a:r>
            <a:endParaRPr lang="ru-RU" sz="2800" b="1" dirty="0" smtClean="0">
              <a:solidFill>
                <a:srgbClr val="000000"/>
              </a:solidFill>
              <a:ea typeface="Times New Roman"/>
            </a:endParaRPr>
          </a:p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Сколько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лет было на тот момент Юрию?</a:t>
            </a:r>
            <a:endParaRPr lang="ru-RU" sz="2800" b="1" dirty="0">
              <a:ea typeface="Times New Roman"/>
            </a:endParaRPr>
          </a:p>
        </p:txBody>
      </p:sp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156966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800" y="2060848"/>
            <a:ext cx="8715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55576" y="4365104"/>
            <a:ext cx="69824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Через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сколько лет была рассекречена информация о пребывании диктора в другом городе, не в Москве, в первые годы войны? </a:t>
            </a:r>
            <a:endParaRPr lang="ru-RU" sz="2800" b="1" dirty="0">
              <a:ea typeface="Times New Roman"/>
            </a:endParaRPr>
          </a:p>
        </p:txBody>
      </p:sp>
      <p:pic>
        <p:nvPicPr>
          <p:cNvPr id="11" name="Рисунок 10" descr="дом-6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156966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987" y="1988840"/>
            <a:ext cx="8715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76343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73847" y="4149080"/>
            <a:ext cx="4466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0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43608" y="4437112"/>
            <a:ext cx="65994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Какое звание было присуждено Ю.Б. Левитану в 1980 году?  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09076" y="1830308"/>
            <a:ext cx="1084680" cy="1994991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1569660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71600" y="3951932"/>
            <a:ext cx="6696744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ea typeface="Times New Roman"/>
              </a:rPr>
              <a:t>О каких 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важных событиях, кроме событий Великой Отечественной войны, сообщал Юрий Борисович? Назовите 5 событий.</a:t>
            </a:r>
            <a:endParaRPr lang="ru-RU" sz="2800" b="1" dirty="0">
              <a:ea typeface="Times New Roman"/>
            </a:endParaRPr>
          </a:p>
          <a:p>
            <a:pPr>
              <a:spcBef>
                <a:spcPct val="20000"/>
              </a:spcBef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64180" y="1916832"/>
            <a:ext cx="936212" cy="172192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1569660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55576" y="4077072"/>
            <a:ext cx="66967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Сколько сводок   </a:t>
            </a:r>
            <a:r>
              <a:rPr lang="ru-RU" sz="2800" b="1" dirty="0" err="1">
                <a:solidFill>
                  <a:srgbClr val="000000"/>
                </a:solidFill>
                <a:ea typeface="Times New Roman"/>
              </a:rPr>
              <a:t>Совинформбюро</a:t>
            </a: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  и экстренных сообщений за годы войны озвучил диктор?</a:t>
            </a:r>
            <a:endParaRPr lang="ru-RU" sz="2800" b="1" dirty="0">
              <a:ea typeface="Times New Roman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5841" y="1866126"/>
            <a:ext cx="1073280" cy="1974021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1569660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16937" y="1916832"/>
            <a:ext cx="776819" cy="1428760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1569660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83568" y="4437112"/>
            <a:ext cx="72152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ea typeface="Times New Roman"/>
              </a:rPr>
              <a:t>Сколько лет Левитан читал важнейшие политические документы?</a:t>
            </a:r>
            <a:endParaRPr lang="ru-RU" sz="2800" b="1" dirty="0">
              <a:ea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96336" y="1916832"/>
            <a:ext cx="1108489" cy="203878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1569660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653136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Как </a:t>
            </a:r>
            <a:r>
              <a:rPr lang="ru-RU" sz="2800" b="1" dirty="0"/>
              <a:t>пользовались соседские мамаши голосом юного Юрия Левитана?</a:t>
            </a:r>
          </a:p>
        </p:txBody>
      </p:sp>
    </p:spTree>
    <p:extLst>
      <p:ext uri="{BB962C8B-B14F-4D97-AF65-F5344CB8AC3E}">
        <p14:creationId xmlns:p14="http://schemas.microsoft.com/office/powerpoint/2010/main" val="36700763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7744" y="251937"/>
            <a:ext cx="5832648" cy="156966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rgbClr val="8064A2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Викторина к 105-летнему юбилею Ю.Б. Левитана</a:t>
            </a:r>
          </a:p>
          <a:p>
            <a:pPr lvl="0" algn="ctr"/>
            <a:r>
              <a:rPr lang="ru-RU" sz="3200" b="1" spc="50" dirty="0">
                <a:ln w="11430">
                  <a:solidFill>
                    <a:srgbClr val="460046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«Глашатай Победы»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524328" y="2071677"/>
            <a:ext cx="909790" cy="16733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4610" y="4581128"/>
            <a:ext cx="67877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Где </a:t>
            </a:r>
            <a:r>
              <a:rPr lang="ru-RU" sz="2800" b="1" dirty="0"/>
              <a:t>ещё находятся памятники и мемориальные доски, посвящённые Юрию Борисовичу Левитану?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Основна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979</Words>
  <Application>Microsoft Office PowerPoint</Application>
  <PresentationFormat>Экран (4:3)</PresentationFormat>
  <Paragraphs>195</Paragraphs>
  <Slides>33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Дом</cp:lastModifiedBy>
  <cp:revision>62</cp:revision>
  <dcterms:created xsi:type="dcterms:W3CDTF">2014-01-06T16:00:12Z</dcterms:created>
  <dcterms:modified xsi:type="dcterms:W3CDTF">2019-10-30T13:26:00Z</dcterms:modified>
</cp:coreProperties>
</file>