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937F0D-52BF-4E3D-B2AE-5A2D2BDE3E53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68687-AC46-4C27-89BC-66F6CAFB3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42788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68687-AC46-4C27-89BC-66F6CAFB31C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0093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51582"/>
            <a:ext cx="7416824" cy="1391468"/>
          </a:xfrm>
        </p:spPr>
        <p:txBody>
          <a:bodyPr>
            <a:noAutofit/>
          </a:bodyPr>
          <a:lstStyle/>
          <a:p>
            <a:r>
              <a:rPr lang="ru-RU" sz="8000" b="1" i="1" dirty="0" smtClean="0">
                <a:ln w="28575"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Будь здоров!</a:t>
            </a:r>
            <a:endParaRPr lang="ru-RU" sz="8000" b="1" i="1" dirty="0">
              <a:ln w="28575"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1026" name="Picture 2" descr="C:\Users\Оля\Desktop\pic-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5446" y="1643050"/>
            <a:ext cx="7530772" cy="3525512"/>
          </a:xfrm>
          <a:prstGeom prst="round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2381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Оля\Desktop\depositphotos_124916430-stock-illustration-cartoon-dentist-is-brush-tooth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3570" y="4286256"/>
            <a:ext cx="2071702" cy="20717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28800"/>
            <a:ext cx="7380808" cy="4353347"/>
          </a:xfrm>
        </p:spPr>
        <p:txBody>
          <a:bodyPr/>
          <a:lstStyle/>
          <a:p>
            <a:r>
              <a:rPr lang="ru-RU" sz="4800" b="1" dirty="0" smtClean="0"/>
              <a:t>Терапевт</a:t>
            </a:r>
          </a:p>
          <a:p>
            <a:endParaRPr lang="ru-RU" sz="4400" dirty="0" smtClean="0"/>
          </a:p>
          <a:p>
            <a:r>
              <a:rPr lang="ru-RU" sz="4800" b="1" dirty="0" smtClean="0"/>
              <a:t>Диетолог</a:t>
            </a:r>
          </a:p>
          <a:p>
            <a:endParaRPr lang="ru-RU" sz="4400" dirty="0" smtClean="0"/>
          </a:p>
          <a:p>
            <a:r>
              <a:rPr lang="ru-RU" sz="4800" b="1" dirty="0" smtClean="0"/>
              <a:t>Инфекционист</a:t>
            </a:r>
            <a:endParaRPr lang="ru-RU" sz="4800" b="1" dirty="0"/>
          </a:p>
        </p:txBody>
      </p:sp>
      <p:pic>
        <p:nvPicPr>
          <p:cNvPr id="2050" name="Picture 2" descr="C:\Users\Оля\Desktop\no-translate-detected_43633-2313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14678" y="309464"/>
            <a:ext cx="1714512" cy="2262280"/>
          </a:xfrm>
          <a:prstGeom prst="rect">
            <a:avLst/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Оля\Desktop\1357c3c43d20c94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6116" y="2714620"/>
            <a:ext cx="2214578" cy="22145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36074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20" y="2214554"/>
            <a:ext cx="8501122" cy="3921299"/>
          </a:xfrm>
        </p:spPr>
        <p:txBody>
          <a:bodyPr>
            <a:normAutofit lnSpcReduction="10000"/>
          </a:bodyPr>
          <a:lstStyle/>
          <a:p>
            <a:pPr marL="273050" indent="-27305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4400" b="1" dirty="0" smtClean="0">
                <a:ln w="12700">
                  <a:solidFill>
                    <a:prstClr val="white">
                      <a:lumMod val="65000"/>
                      <a:lumOff val="35000"/>
                    </a:prstClr>
                  </a:solidFill>
                  <a:prstDash val="solid"/>
                </a:ln>
                <a:solidFill>
                  <a:schemeClr val="tx1"/>
                </a:solidFill>
                <a:latin typeface="Candara" pitchFamily="34" charset="0"/>
              </a:rPr>
              <a:t>Работать дружно</a:t>
            </a:r>
            <a:endParaRPr lang="ru-RU" sz="4400" b="1" dirty="0">
              <a:ln w="12700">
                <a:solidFill>
                  <a:prstClr val="white">
                    <a:lumMod val="65000"/>
                    <a:lumOff val="35000"/>
                  </a:prstClr>
                </a:solidFill>
                <a:prstDash val="solid"/>
              </a:ln>
              <a:solidFill>
                <a:schemeClr val="tx1"/>
              </a:solidFill>
              <a:latin typeface="Candara" pitchFamily="34" charset="0"/>
            </a:endParaRPr>
          </a:p>
          <a:p>
            <a:pPr marL="531813" lvl="0" indent="-531813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4400" b="1" dirty="0" smtClean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Быть внимательным </a:t>
            </a:r>
            <a:r>
              <a:rPr lang="ru-RU" sz="4400" b="1" dirty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друг </a:t>
            </a:r>
            <a:r>
              <a:rPr lang="ru-RU" sz="4400" b="1" dirty="0" smtClean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к  другу</a:t>
            </a:r>
            <a:endParaRPr lang="ru-RU" sz="4400" b="1" dirty="0">
              <a:solidFill>
                <a:schemeClr val="tx1"/>
              </a:solidFill>
              <a:latin typeface="Candara" pitchFamily="34" charset="0"/>
              <a:cs typeface="Arial" pitchFamily="34" charset="0"/>
            </a:endParaRPr>
          </a:p>
          <a:p>
            <a:pPr marL="273050" lvl="0" indent="-27305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4400" b="1" dirty="0" smtClean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Быть </a:t>
            </a:r>
            <a:r>
              <a:rPr lang="ru-RU" sz="4400" b="1" dirty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вежливым</a:t>
            </a:r>
          </a:p>
          <a:p>
            <a:pPr marL="273050" lvl="0" indent="-27305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4400" b="1" dirty="0" smtClean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Не </a:t>
            </a:r>
            <a:r>
              <a:rPr lang="ru-RU" sz="4400" b="1" dirty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отвлекаться</a:t>
            </a:r>
          </a:p>
          <a:p>
            <a:pPr marL="273050" lvl="0" indent="-27305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ru-RU" sz="4400" b="1" dirty="0">
                <a:solidFill>
                  <a:schemeClr val="tx1"/>
                </a:solidFill>
                <a:latin typeface="Candara" pitchFamily="34" charset="0"/>
                <a:cs typeface="Arial" pitchFamily="34" charset="0"/>
              </a:rPr>
              <a:t>Не мешать друг другу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 fontScale="90000"/>
          </a:bodyPr>
          <a:lstStyle/>
          <a:p>
            <a:pPr lvl="0">
              <a:spcBef>
                <a:spcPts val="0"/>
              </a:spcBef>
            </a:pPr>
            <a:r>
              <a:rPr lang="ru-RU" b="1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+mn-ea"/>
                <a:cs typeface="+mn-cs"/>
              </a:rPr>
              <a:t>Правила работы </a:t>
            </a:r>
            <a:br>
              <a:rPr lang="ru-RU" b="1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+mn-ea"/>
                <a:cs typeface="+mn-cs"/>
              </a:rPr>
            </a:br>
            <a:r>
              <a:rPr lang="ru-RU" b="1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+mn-ea"/>
                <a:cs typeface="+mn-cs"/>
              </a:rPr>
              <a:t>в группах:</a:t>
            </a:r>
            <a:r>
              <a:rPr lang="ru-RU" sz="3400" b="1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+mn-ea"/>
                <a:cs typeface="+mn-cs"/>
              </a:rPr>
              <a:t/>
            </a:r>
            <a:br>
              <a:rPr lang="ru-RU" sz="3400" b="1" dirty="0">
                <a:ln w="18000">
                  <a:solidFill>
                    <a:schemeClr val="bg1"/>
                  </a:solidFill>
                  <a:prstDash val="solid"/>
                  <a:miter lim="800000"/>
                </a:ln>
                <a:solidFill>
                  <a:prstClr val="black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 pitchFamily="34" charset="0"/>
                <a:ea typeface="+mn-ea"/>
                <a:cs typeface="+mn-cs"/>
              </a:rPr>
            </a:br>
            <a:endParaRPr lang="ru-RU" dirty="0">
              <a:ln w="18000">
                <a:solidFill>
                  <a:schemeClr val="bg1"/>
                </a:solidFill>
                <a:prstDash val="solid"/>
                <a:miter lim="800000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96132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5" y="1988840"/>
            <a:ext cx="7452816" cy="4137323"/>
          </a:xfrm>
        </p:spPr>
        <p:txBody>
          <a:bodyPr/>
          <a:lstStyle/>
          <a:p>
            <a:r>
              <a:rPr lang="ru-RU" sz="3200" b="1" dirty="0" smtClean="0"/>
              <a:t>Обсуждаем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200" b="1" dirty="0" smtClean="0"/>
              <a:t>Оформляем</a:t>
            </a:r>
          </a:p>
          <a:p>
            <a:endParaRPr lang="ru-RU" sz="3200" dirty="0" smtClean="0"/>
          </a:p>
          <a:p>
            <a:endParaRPr lang="ru-RU" sz="3200" b="1" dirty="0" smtClean="0"/>
          </a:p>
          <a:p>
            <a:r>
              <a:rPr lang="ru-RU" sz="3200" b="1" dirty="0" smtClean="0"/>
              <a:t>Готовим докладчиков</a:t>
            </a:r>
            <a:endParaRPr lang="ru-RU" sz="32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15436" cy="928694"/>
          </a:xfrm>
        </p:spPr>
        <p:txBody>
          <a:bodyPr/>
          <a:lstStyle/>
          <a:p>
            <a:r>
              <a:rPr lang="ru-RU" b="1" i="1" dirty="0" smtClean="0">
                <a:ln>
                  <a:solidFill>
                    <a:schemeClr val="bg1"/>
                  </a:solidFill>
                </a:ln>
                <a:solidFill>
                  <a:schemeClr val="tx1"/>
                </a:solidFill>
              </a:rPr>
              <a:t>План действий:</a:t>
            </a:r>
            <a:endParaRPr lang="ru-RU" b="1" i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3074" name="Picture 2" descr="C:\Users\Оля\Desktop\2015-08-02-partii-v-yuzhny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47864" y="857232"/>
            <a:ext cx="2970609" cy="198040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Оля\Desktop\9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74210" y="2857496"/>
            <a:ext cx="3312368" cy="189278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Оля\Desktop\673e1dc6eccd43448109f7b7a0da8864 (1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65992" y="4589772"/>
            <a:ext cx="2592288" cy="22682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01552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57290" y="2658487"/>
            <a:ext cx="5976664" cy="4056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i="1" dirty="0" smtClean="0">
                <a:solidFill>
                  <a:schemeClr val="tx1"/>
                </a:solidFill>
              </a:rPr>
              <a:t>Защита проектов</a:t>
            </a:r>
            <a:endParaRPr lang="ru-RU" sz="60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4323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319280"/>
            <a:ext cx="8229600" cy="1252728"/>
          </a:xfrm>
        </p:spPr>
        <p:txBody>
          <a:bodyPr>
            <a:noAutofit/>
          </a:bodyPr>
          <a:lstStyle/>
          <a:p>
            <a:r>
              <a:rPr lang="ru-RU" sz="11500" b="1" i="1" dirty="0" smtClean="0">
                <a:solidFill>
                  <a:schemeClr val="tx1"/>
                </a:solidFill>
              </a:rPr>
              <a:t>Спасибо за внимание!</a:t>
            </a:r>
            <a:endParaRPr lang="ru-RU" sz="115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17877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</TotalTime>
  <Words>37</Words>
  <Application>Microsoft Office PowerPoint</Application>
  <PresentationFormat>Экран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Будь здоров!</vt:lpstr>
      <vt:lpstr>Слайд 2</vt:lpstr>
      <vt:lpstr>Правила работы  в группах: </vt:lpstr>
      <vt:lpstr>План действий:</vt:lpstr>
      <vt:lpstr>Защита проектов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Будь здоров!</dc:title>
  <dc:creator>Оля</dc:creator>
  <cp:lastModifiedBy>Аркадий</cp:lastModifiedBy>
  <cp:revision>11</cp:revision>
  <dcterms:created xsi:type="dcterms:W3CDTF">2008-11-19T19:10:20Z</dcterms:created>
  <dcterms:modified xsi:type="dcterms:W3CDTF">2021-12-28T07:01:21Z</dcterms:modified>
</cp:coreProperties>
</file>