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6" r:id="rId7"/>
    <p:sldId id="267" r:id="rId8"/>
    <p:sldId id="280" r:id="rId9"/>
    <p:sldId id="269" r:id="rId10"/>
    <p:sldId id="279" r:id="rId11"/>
    <p:sldId id="281" r:id="rId12"/>
    <p:sldId id="282" r:id="rId13"/>
    <p:sldId id="283" r:id="rId14"/>
    <p:sldId id="284" r:id="rId15"/>
    <p:sldId id="285" r:id="rId16"/>
    <p:sldId id="273" r:id="rId17"/>
    <p:sldId id="286" r:id="rId18"/>
    <p:sldId id="287" r:id="rId19"/>
    <p:sldId id="288" r:id="rId20"/>
    <p:sldId id="289" r:id="rId21"/>
    <p:sldId id="29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79FDD-1D15-4F9A-A055-456D4FFC9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8644F5-80D8-43A3-8753-F9405059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5B87B-CC38-47F0-A72F-D30F6774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CD79-310F-4453-B711-EFB6DCFFA2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71EEFC-AD34-42C5-8644-99FC5EAB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C0BA0-1BB7-47D9-ABEE-E23DCA2D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A8EA-4528-42B9-973F-B080C88FF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3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083B9-A9F5-457E-95DF-A2529524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F1AE76-9EBF-4A26-9D51-46F44DC35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45F574-464F-47E0-B732-30EAAA70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CD79-310F-4453-B711-EFB6DCFFA2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AB6E0-2D43-4E5C-A2D5-DF3155BC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23F072-3EFB-403E-84E1-2C47B1DF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A8EA-4528-42B9-973F-B080C88FF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9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228A95-52ED-40FD-90C2-740BB41BF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A8D72-F959-4F50-A348-B10EBA48D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CDFFD-5197-4C8D-BABB-C77199E4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CD79-310F-4453-B711-EFB6DCFFA2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935D5-BB4F-4216-848F-740C6A50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ABC28-2A69-4636-8057-711A8114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A8EA-4528-42B9-973F-B080C88FF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4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20FA3-DA56-4753-80FA-95368EB5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46A50A-561D-405F-84D1-CCFD2B2C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EE5BEC-EBCF-4F98-8C1C-4B507A87C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CD79-310F-4453-B711-EFB6DCFFA2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2AE600-1887-44B4-B67F-CFBA5C23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814C3-1F23-4CE2-AA06-807B7E4F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A8EA-4528-42B9-973F-B080C88FF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9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46ADE-A628-41B1-8561-0F300D7BE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E68D5D-2393-4AD0-A0FF-0ABB711E3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F0BAB-E652-4B14-9D8E-C900170F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CD79-310F-4453-B711-EFB6DCFFA2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E52FBA-B510-4379-AEEB-E20392A9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7FB1F-8432-4300-8685-F5323557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A8EA-4528-42B9-973F-B080C88FF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4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23FD2-DB67-4207-A4A6-ED12BFCE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67B7D5-6590-44DA-835C-5EC21D061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9941D0-A886-461C-967B-5A5AE5C15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DDC4F6-CDB9-4F38-A3F3-3DFA3DE08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CD79-310F-4453-B711-EFB6DCFFA2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4D19B-A618-4433-9C4E-8440B242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7DFCA9-3257-46DD-AEA4-FAA6C2C0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A8EA-4528-42B9-973F-B080C88FF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2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79218-5076-4986-B400-D18E7ED8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B95A7-96A5-43D8-BA08-D0C90E60B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8B7BD4-CB88-436B-8BA3-798E1CCD5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1C1EFE-38BF-425A-8E98-B1E714017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9BB11E-4683-4BF5-BFBB-A6CE04512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26C746-CD13-4C57-8540-1D31D55C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CD79-310F-4453-B711-EFB6DCFFA2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3E6A76-448E-471A-BEF5-977F3231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34A3CB-EC6D-4386-BB88-7B3E5F0D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A8EA-4528-42B9-973F-B080C88FF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5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185FC-C50F-42F1-A83D-CE290487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38F5CE-7AA3-48CB-AC79-BB6BD214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CD79-310F-4453-B711-EFB6DCFFA2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B29AA2-B4A0-4003-A38A-61799E00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5420F1-B917-4DF9-98DE-75F4CCC3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A8EA-4528-42B9-973F-B080C88FF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2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4A4FB9-DAB9-4ACD-8C05-072B4D62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CD79-310F-4453-B711-EFB6DCFFA2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FBB7DC-606A-4431-B91F-44EA9F90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63F94E-6956-4557-AB19-9F9E0944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A8EA-4528-42B9-973F-B080C88FF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8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EA5DB-34D4-459B-8866-16565BF3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C3C170-A074-48ED-92B4-F4DABF15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6DDB0A-FA13-4377-AAEB-37278F308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17C29B-88FB-4D97-98C4-AD1DA8653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CD79-310F-4453-B711-EFB6DCFFA2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863D85-5FE3-4A61-B855-7DC16B44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0B9E07-EA10-4113-83B8-7129090A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A8EA-4528-42B9-973F-B080C88FF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3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B98DF-F583-45B1-9031-231D59E2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29542A-136A-461C-977E-3E92CB881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9FEA31-736A-4964-A958-353A2B96E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73708C-F115-4B61-ADD1-1E58067F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CD79-310F-4453-B711-EFB6DCFFA2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88D4AE-0B7D-47DB-80ED-C37B96D2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8DC093-02DE-469C-84A4-BA690D52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A8EA-4528-42B9-973F-B080C88FF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7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31825-C1AC-4D6B-A56D-8E2B807E5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7547EB-B401-4D24-BF15-371EC0398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914EC4-BB93-45D0-A9E8-12BB01D9E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CD79-310F-4453-B711-EFB6DCFFA2C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F9108-2032-4D52-B876-625BA20E8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6DDE4-ECBD-4C38-B553-C47D7C606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1A8EA-4528-42B9-973F-B080C88FF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2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CF59A-B1A2-4FC3-8152-9807A7B9C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909" y="123987"/>
            <a:ext cx="11653935" cy="1476213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Arial Black" panose="020B0A04020102020204" pitchFamily="34" charset="0"/>
              </a:rPr>
              <a:t>Формирование функциональной грамотности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579C2D-B186-47DC-8067-0E867FD69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02" y="1798733"/>
            <a:ext cx="11513977" cy="4954555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Arial Black" panose="020B0A04020102020204" pitchFamily="34" charset="0"/>
              </a:rPr>
              <a:t>Финансовая грамотность</a:t>
            </a:r>
          </a:p>
          <a:p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4800" dirty="0">
                <a:latin typeface="Arial Black" panose="020B0A04020102020204" pitchFamily="34" charset="0"/>
              </a:rPr>
              <a:t>Гороховик Е. В. </a:t>
            </a:r>
          </a:p>
          <a:p>
            <a:pPr algn="r"/>
            <a:r>
              <a:rPr lang="ru-RU" sz="4800" dirty="0">
                <a:latin typeface="Arial Black" panose="020B0A04020102020204" pitchFamily="34" charset="0"/>
              </a:rPr>
              <a:t>Кравец Т. Н. </a:t>
            </a:r>
          </a:p>
          <a:p>
            <a:pPr algn="r"/>
            <a:r>
              <a:rPr lang="ru-RU" sz="4800">
                <a:solidFill>
                  <a:srgbClr val="FF0000"/>
                </a:solidFill>
                <a:latin typeface="Arial Black" panose="020B0A04020102020204" pitchFamily="34" charset="0"/>
              </a:rPr>
              <a:t>МАОУ </a:t>
            </a:r>
            <a:r>
              <a:rPr lang="ru-RU" sz="4800" dirty="0">
                <a:solidFill>
                  <a:srgbClr val="FF0000"/>
                </a:solidFill>
                <a:latin typeface="Arial Black" panose="020B0A04020102020204" pitchFamily="34" charset="0"/>
              </a:rPr>
              <a:t>«Лицей № 9»</a:t>
            </a:r>
          </a:p>
          <a:p>
            <a:endParaRPr lang="ru-RU" sz="4800" dirty="0"/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07E61D74-C1CD-4BAA-91EF-358FD0D0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" r="8493"/>
          <a:stretch>
            <a:fillRect/>
          </a:stretch>
        </p:blipFill>
        <p:spPr bwMode="auto">
          <a:xfrm>
            <a:off x="144721" y="2809461"/>
            <a:ext cx="4891105" cy="374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23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82F76-C2FD-401F-A09A-201DE5AC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6324600" cy="318614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Задачи-ситуации.</a:t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 </a:t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 Математика.</a:t>
            </a:r>
            <a:br>
              <a:rPr lang="ru-RU" b="1" dirty="0">
                <a:latin typeface="Arial Black" panose="020B0A04020102020204" pitchFamily="34" charset="0"/>
              </a:rPr>
            </a:br>
            <a:br>
              <a:rPr lang="ru-RU" b="1" dirty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2 класс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8CD2E5-2A77-454B-AA0B-8FA18D67C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228600"/>
            <a:ext cx="4508500" cy="6489700"/>
          </a:xfr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5817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3304D-F589-4F6B-AA0D-F349D525D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</a:rPr>
              <a:t>Проектная деятельность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704DBC-3339-466E-A643-C3CFE5AEB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5870"/>
            <a:ext cx="9837420" cy="5474970"/>
          </a:xfrm>
        </p:spPr>
      </p:pic>
    </p:spTree>
    <p:extLst>
      <p:ext uri="{BB962C8B-B14F-4D97-AF65-F5344CB8AC3E}">
        <p14:creationId xmlns:p14="http://schemas.microsoft.com/office/powerpoint/2010/main" val="185137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C7319-AFDB-4A9D-B7F6-15AC4F3A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</a:rPr>
              <a:t>Проектная деятельность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F34769-FCB4-45B9-AA17-C80B01641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9" y="998376"/>
            <a:ext cx="5572612" cy="3508310"/>
          </a:xfr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A99007-F9BE-486D-8ED4-9D1BD16CE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83335"/>
            <a:ext cx="5483290" cy="35083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218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16755-33E8-44E7-8042-810AC313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</a:rPr>
              <a:t>Экскурсия в Ново-Николаевский шоколадный Дом Бриля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D4FCAE-ED48-4CAF-B069-A9DD3F303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90" y="1956821"/>
            <a:ext cx="3380751" cy="4351338"/>
          </a:xfr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B63F91-1BBD-4DA0-A380-B41A42FD1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52" y="1690688"/>
            <a:ext cx="3690791" cy="49172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31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B5982-07B5-47BE-97E4-B6867EC0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4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</a:rPr>
              <a:t>Окружающий мир</a:t>
            </a:r>
            <a:endParaRPr lang="ru-RU" dirty="0"/>
          </a:p>
        </p:txBody>
      </p:sp>
      <p:sp>
        <p:nvSpPr>
          <p:cNvPr id="4" name="Надпись 2">
            <a:extLst>
              <a:ext uri="{FF2B5EF4-FFF2-40B4-BE49-F238E27FC236}">
                <a16:creationId xmlns:a16="http://schemas.microsoft.com/office/drawing/2014/main" id="{A91047C5-8396-462A-BDCE-F5986A17154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322041"/>
            <a:ext cx="10783957" cy="5370307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Темы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1.Оплата за воду и ее экономия.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2.Оплата за электричество и ее экономия.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3.Как разумно делать покупки. Акции в магазине.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4.Что такое рабочий день и заработная плата.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5.Семейный бюджет.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Откуда в семью приходят деньги?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7.Когда берешь в долг?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8.Что такое страхование?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9.Что такое рабочий день и заработная плата.</a:t>
            </a:r>
          </a:p>
          <a:p>
            <a:pPr marL="0" indent="0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23229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140DD-3E86-40B0-952F-5FA8E3C9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1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</a:rPr>
              <a:t>Классный час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60FB17-B0D0-4950-A181-D27BB820F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1155701"/>
            <a:ext cx="9740900" cy="5337174"/>
          </a:xfrm>
        </p:spPr>
      </p:pic>
    </p:spTree>
    <p:extLst>
      <p:ext uri="{BB962C8B-B14F-4D97-AF65-F5344CB8AC3E}">
        <p14:creationId xmlns:p14="http://schemas.microsoft.com/office/powerpoint/2010/main" val="62756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C34FC-CC8C-4241-A870-ED892763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</a:rPr>
              <a:t>Классный час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D8AF0-A5BB-49DB-96BF-E9C545BBA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33500"/>
            <a:ext cx="94615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3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CEA54-760B-4BC0-846A-77224DB3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</a:rPr>
              <a:t>Классный час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E8F823-15FB-4D43-A43A-AED4A2802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562099"/>
            <a:ext cx="11696700" cy="4930775"/>
          </a:xfrm>
        </p:spPr>
      </p:pic>
    </p:spTree>
    <p:extLst>
      <p:ext uri="{BB962C8B-B14F-4D97-AF65-F5344CB8AC3E}">
        <p14:creationId xmlns:p14="http://schemas.microsoft.com/office/powerpoint/2010/main" val="283679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751B9-5779-40CE-A4DB-752D84C02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3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latin typeface="Arial Black" panose="020B0A04020102020204" pitchFamily="34" charset="0"/>
                <a:ea typeface="Times New Roman" panose="02020603050405020304" pitchFamily="18" charset="0"/>
              </a:rPr>
              <a:t>Олимпиада </a:t>
            </a:r>
            <a:r>
              <a:rPr lang="en-US" sz="5400" dirty="0">
                <a:latin typeface="Arial Black" panose="020B0A04020102020204" pitchFamily="34" charset="0"/>
                <a:ea typeface="Times New Roman" panose="02020603050405020304" pitchFamily="18" charset="0"/>
              </a:rPr>
              <a:t>UCHI.ru</a:t>
            </a:r>
            <a:endParaRPr lang="ru-RU" sz="54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803AA9D-ABF0-421F-AADB-C5DBAB274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057275"/>
            <a:ext cx="5829300" cy="543560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CCD888-3481-40A7-A4A6-D73F53390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52500"/>
            <a:ext cx="5829300" cy="59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37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6BD5-5115-406F-BBA5-DD15436F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ru-RU" sz="4400" dirty="0">
                <a:latin typeface="Arial Black" panose="020B0A04020102020204" pitchFamily="34" charset="0"/>
                <a:ea typeface="Times New Roman" panose="02020603050405020304" pitchFamily="18" charset="0"/>
              </a:rPr>
              <a:t>Олимпиада </a:t>
            </a:r>
            <a:r>
              <a:rPr lang="en-US" sz="4400" dirty="0">
                <a:latin typeface="Arial Black" panose="020B0A04020102020204" pitchFamily="34" charset="0"/>
                <a:ea typeface="Times New Roman" panose="02020603050405020304" pitchFamily="18" charset="0"/>
              </a:rPr>
              <a:t>UCHI.ru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CE8CCB-8467-4AFA-BDB1-0A1847F65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409700"/>
            <a:ext cx="5664200" cy="4572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A36FBC-DD99-471E-9BB4-7D78CC560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09700"/>
            <a:ext cx="5918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2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6A74-FC26-46B0-BFD2-17A5F5D1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879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Банковские чеки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0ACE45-19FB-46BA-9AF8-56C4E8E69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5" y="1212980"/>
            <a:ext cx="11821885" cy="5570375"/>
          </a:xfrm>
        </p:spPr>
      </p:pic>
    </p:spTree>
    <p:extLst>
      <p:ext uri="{BB962C8B-B14F-4D97-AF65-F5344CB8AC3E}">
        <p14:creationId xmlns:p14="http://schemas.microsoft.com/office/powerpoint/2010/main" val="2518749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E1C61-7A2B-4233-BF1C-C8EE73AE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Arial Black" panose="020B0A04020102020204" pitchFamily="34" charset="0"/>
                <a:ea typeface="Times New Roman" panose="02020603050405020304" pitchFamily="18" charset="0"/>
              </a:rPr>
              <a:t>Игры на переменах</a:t>
            </a:r>
            <a:endParaRPr lang="ru-RU" sz="5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53DC6A-B70E-4428-A9ED-6CEFADCDA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62" y="1320800"/>
            <a:ext cx="4465638" cy="53721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F30874-27EF-4436-AA7F-B65B3CCB5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1219200"/>
            <a:ext cx="4465638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37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D43CA-EDAF-4D6E-B49D-71394A40F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2013C4-AF6E-4D2E-A9DA-5ADC3BC20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9" y="365124"/>
            <a:ext cx="6785787" cy="6418447"/>
          </a:xfrm>
        </p:spPr>
      </p:pic>
    </p:spTree>
    <p:extLst>
      <p:ext uri="{BB962C8B-B14F-4D97-AF65-F5344CB8AC3E}">
        <p14:creationId xmlns:p14="http://schemas.microsoft.com/office/powerpoint/2010/main" val="368098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F2FE6-EFBB-4996-9252-06F72312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Банковские чеки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AB3B57-2892-48E7-B202-885825452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0" y="1240972"/>
            <a:ext cx="11262049" cy="5131836"/>
          </a:xfrm>
        </p:spPr>
      </p:pic>
    </p:spTree>
    <p:extLst>
      <p:ext uri="{BB962C8B-B14F-4D97-AF65-F5344CB8AC3E}">
        <p14:creationId xmlns:p14="http://schemas.microsoft.com/office/powerpoint/2010/main" val="134321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AAC53-B988-4AC1-90B2-A6250F0A0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Выбери один верный ответ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521696-FE1A-41C3-9C62-1E3F5F5CC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972"/>
            <a:ext cx="10515600" cy="4935991"/>
          </a:xfrm>
        </p:spPr>
        <p:txBody>
          <a:bodyPr/>
          <a:lstStyle/>
          <a:p>
            <a:pPr marL="457200" lvl="1" indent="0">
              <a:spcBef>
                <a:spcPts val="1200"/>
              </a:spcBef>
              <a:spcAft>
                <a:spcPts val="0"/>
              </a:spcAft>
              <a:buSzPts val="1400"/>
              <a:buNone/>
              <a:tabLst>
                <a:tab pos="605155" algn="l"/>
              </a:tabLst>
            </a:pP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1).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Банковский</a:t>
            </a:r>
            <a:r>
              <a:rPr lang="ru-RU" sz="4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чек</a:t>
            </a:r>
            <a:r>
              <a:rPr lang="ru-RU" sz="4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нужен,</a:t>
            </a:r>
            <a:r>
              <a:rPr lang="ru-RU" sz="4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чтобы</a:t>
            </a:r>
            <a:r>
              <a:rPr lang="ru-RU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контролировать</a:t>
            </a:r>
            <a:r>
              <a:rPr lang="ru-RU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траты.</a:t>
            </a:r>
          </a:p>
          <a:p>
            <a:pPr marL="457200" lvl="1" indent="0">
              <a:spcBef>
                <a:spcPts val="835"/>
              </a:spcBef>
              <a:spcAft>
                <a:spcPts val="0"/>
              </a:spcAft>
              <a:buSzPts val="1400"/>
              <a:buNone/>
              <a:tabLst>
                <a:tab pos="605155" algn="l"/>
              </a:tabLst>
            </a:pP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2).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Банковский</a:t>
            </a:r>
            <a:r>
              <a:rPr lang="ru-RU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чек и</a:t>
            </a:r>
            <a:r>
              <a:rPr lang="ru-RU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товарный</a:t>
            </a:r>
            <a:r>
              <a:rPr lang="ru-RU" sz="4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чек</a:t>
            </a:r>
            <a:r>
              <a:rPr lang="ru-RU" sz="4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4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4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</a:t>
            </a:r>
            <a:r>
              <a:rPr lang="ru-RU" sz="4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ru-RU" sz="4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же.</a:t>
            </a:r>
          </a:p>
          <a:p>
            <a:pPr marL="457200" lvl="1" indent="0">
              <a:spcBef>
                <a:spcPts val="845"/>
              </a:spcBef>
              <a:spcAft>
                <a:spcPts val="0"/>
              </a:spcAft>
              <a:buSzPts val="1400"/>
              <a:buNone/>
              <a:tabLst>
                <a:tab pos="605155" algn="l"/>
              </a:tabLst>
            </a:pP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3).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Банковский</a:t>
            </a:r>
            <a:r>
              <a:rPr lang="ru-RU" sz="4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чек</a:t>
            </a:r>
            <a:r>
              <a:rPr lang="ru-RU" sz="4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4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</a:t>
            </a:r>
            <a:r>
              <a:rPr lang="ru-RU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безналичной</a:t>
            </a:r>
            <a:r>
              <a:rPr lang="ru-RU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оплаты</a:t>
            </a:r>
            <a:r>
              <a:rPr lang="ru-RU" sz="4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покупок.</a:t>
            </a:r>
          </a:p>
          <a:p>
            <a:pPr marL="457200" lvl="1" indent="0">
              <a:spcBef>
                <a:spcPts val="835"/>
              </a:spcBef>
              <a:spcAft>
                <a:spcPts val="0"/>
              </a:spcAft>
              <a:buSzPts val="1400"/>
              <a:buNone/>
              <a:tabLst>
                <a:tab pos="605155" algn="l"/>
              </a:tabLst>
            </a:pP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4).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Банковский</a:t>
            </a:r>
            <a:r>
              <a:rPr lang="ru-RU" sz="4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чек</a:t>
            </a:r>
            <a:r>
              <a:rPr lang="ru-RU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z="4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выписывать</a:t>
            </a:r>
            <a:r>
              <a:rPr lang="ru-RU" sz="4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каждый</a:t>
            </a:r>
            <a:r>
              <a:rPr lang="ru-RU" sz="4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покупатель.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94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88997-89C4-4DE4-A341-3BB3C15A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806"/>
          </a:xfrm>
        </p:spPr>
        <p:txBody>
          <a:bodyPr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Банковская карта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3DDA1825-3F3B-4E47-9920-4A8E2B29C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53" y="1212980"/>
            <a:ext cx="8136294" cy="5467738"/>
          </a:xfrm>
        </p:spPr>
      </p:pic>
    </p:spTree>
    <p:extLst>
      <p:ext uri="{BB962C8B-B14F-4D97-AF65-F5344CB8AC3E}">
        <p14:creationId xmlns:p14="http://schemas.microsoft.com/office/powerpoint/2010/main" val="266088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F082C-ADFB-4087-94AD-61FFED3A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4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Отметьте ответ в каждой строке</a:t>
            </a:r>
            <a:r>
              <a:rPr kumimoji="0" lang="ru-RU" altLang="ru-RU" sz="4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5315794-EAC1-4019-A4E4-7102332AA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101423"/>
              </p:ext>
            </p:extLst>
          </p:nvPr>
        </p:nvGraphicFramePr>
        <p:xfrm>
          <a:off x="606490" y="1257299"/>
          <a:ext cx="10747310" cy="53255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47310">
                  <a:extLst>
                    <a:ext uri="{9D8B030D-6E8A-4147-A177-3AD203B41FA5}">
                      <a16:colId xmlns:a16="http://schemas.microsoft.com/office/drawing/2014/main" val="3490621464"/>
                    </a:ext>
                  </a:extLst>
                </a:gridCol>
              </a:tblGrid>
              <a:tr h="842007">
                <a:tc>
                  <a:txBody>
                    <a:bodyPr/>
                    <a:lstStyle/>
                    <a:p>
                      <a:pPr marL="1388745" marR="134874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3449626"/>
                  </a:ext>
                </a:extLst>
              </a:tr>
              <a:tr h="1317811">
                <a:tc>
                  <a:txBody>
                    <a:bodyPr/>
                    <a:lstStyle/>
                    <a:p>
                      <a:pPr marL="304800" marR="47625" indent="-212725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Картой можно оплачивать везде, в любое</a:t>
                      </a:r>
                      <a:r>
                        <a:rPr lang="ru-RU" sz="2800" spc="-3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суток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5548962"/>
                  </a:ext>
                </a:extLst>
              </a:tr>
              <a:tr h="1317811">
                <a:tc>
                  <a:txBody>
                    <a:bodyPr/>
                    <a:lstStyle/>
                    <a:p>
                      <a:pPr marL="304800" marR="14605" indent="-212725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Карта не всегда принимается в маленьких</a:t>
                      </a:r>
                      <a:r>
                        <a:rPr lang="ru-RU" sz="2800" spc="-3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магазинах,</a:t>
                      </a:r>
                      <a:r>
                        <a:rPr lang="ru-RU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киосках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64825189"/>
                  </a:ext>
                </a:extLst>
              </a:tr>
              <a:tr h="1847890">
                <a:tc>
                  <a:txBody>
                    <a:bodyPr/>
                    <a:lstStyle/>
                    <a:p>
                      <a:pPr marL="304800" marR="84455" indent="-212725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В случае потери карты можно позвонить</a:t>
                      </a:r>
                      <a:r>
                        <a:rPr lang="ru-RU" sz="2800" spc="-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банк и её заблокировать, чтобы никто</a:t>
                      </a:r>
                      <a:r>
                        <a:rPr lang="ru-RU" sz="2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смог снять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неё деньги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1377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63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3B419-F8B2-4A7F-826E-A81137B4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855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Наличные деньги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263D64-982F-4C7A-AEC0-7D6F8BFDF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35" y="1110342"/>
            <a:ext cx="8742783" cy="5505061"/>
          </a:xfrm>
        </p:spPr>
      </p:pic>
    </p:spTree>
    <p:extLst>
      <p:ext uri="{BB962C8B-B14F-4D97-AF65-F5344CB8AC3E}">
        <p14:creationId xmlns:p14="http://schemas.microsoft.com/office/powerpoint/2010/main" val="111734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EBAEA-BC62-4FCA-A19B-33518B6F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Наличные деньги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ED80AC-3BDF-4535-ADB8-54686046C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Ситуация.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Ребенок собирается в магазин.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Стоя в дверях, он задумался, что лучше</a:t>
            </a:r>
            <a:r>
              <a:rPr lang="ru-RU" sz="4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взять: наличные деньги, или</a:t>
            </a:r>
            <a:r>
              <a:rPr lang="ru-RU" sz="4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банковскую</a:t>
            </a:r>
            <a:r>
              <a:rPr lang="ru-RU" sz="4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карту.</a:t>
            </a:r>
            <a:r>
              <a:rPr lang="ru-RU" sz="4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Подумав,</a:t>
            </a:r>
            <a:r>
              <a:rPr lang="ru-RU" sz="4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</a:t>
            </a:r>
            <a:r>
              <a:rPr lang="ru-RU" sz="4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решил</a:t>
            </a:r>
            <a:r>
              <a:rPr lang="ru-RU" sz="4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взять наличные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92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9A44A-021F-4969-9D26-2DCE2B59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174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</a:rPr>
              <a:t>Почему иногда лучше взять наличные? Выбери ответ.</a:t>
            </a:r>
            <a:br>
              <a:rPr lang="ru-RU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B19040-599C-47F5-ABC8-74C60ADF3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873"/>
            <a:ext cx="10515600" cy="4600089"/>
          </a:xfrm>
        </p:spPr>
        <p:txBody>
          <a:bodyPr/>
          <a:lstStyle/>
          <a:p>
            <a:pPr marL="457200" marR="321945" lvl="1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tabLst>
                <a:tab pos="605155" algn="l"/>
              </a:tabLs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Используя банковскую карту, можно совершить незапланированную</a:t>
            </a:r>
            <a:r>
              <a:rPr lang="ru-RU" sz="2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покупку.</a:t>
            </a:r>
          </a:p>
          <a:p>
            <a:pPr marL="457200" lvl="1" indent="0">
              <a:spcBef>
                <a:spcPts val="600"/>
              </a:spcBef>
              <a:spcAft>
                <a:spcPts val="0"/>
              </a:spcAft>
              <a:buSzPts val="1400"/>
              <a:buNone/>
              <a:tabLst>
                <a:tab pos="605155" algn="l"/>
              </a:tabLs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Банковскую</a:t>
            </a:r>
            <a:r>
              <a:rPr lang="ru-RU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карту</a:t>
            </a:r>
            <a:r>
              <a:rPr lang="ru-RU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можно</a:t>
            </a:r>
            <a:r>
              <a:rPr lang="ru-RU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потерять.</a:t>
            </a:r>
          </a:p>
          <a:p>
            <a:pPr marL="457200" marR="420370" lvl="1" indent="0">
              <a:lnSpc>
                <a:spcPct val="115000"/>
              </a:lnSpc>
              <a:spcBef>
                <a:spcPts val="840"/>
              </a:spcBef>
              <a:spcAft>
                <a:spcPts val="0"/>
              </a:spcAft>
              <a:buSzPts val="1400"/>
              <a:buNone/>
              <a:tabLst>
                <a:tab pos="604520" algn="l"/>
              </a:tabLs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Используя банковскую карту, можно купить более дорогие ленты и</a:t>
            </a:r>
            <a:r>
              <a:rPr lang="ru-RU" sz="2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бумагу</a:t>
            </a:r>
            <a:r>
              <a:rPr lang="ru-RU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потрать</a:t>
            </a:r>
            <a:r>
              <a:rPr lang="ru-RU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больше,</a:t>
            </a:r>
            <a:r>
              <a:rPr lang="ru-RU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чем</a:t>
            </a:r>
            <a:r>
              <a:rPr lang="ru-RU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было</a:t>
            </a:r>
            <a:r>
              <a:rPr lang="ru-RU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собрано денег.</a:t>
            </a:r>
          </a:p>
          <a:p>
            <a:pPr marL="457200" lvl="1" indent="0">
              <a:spcBef>
                <a:spcPts val="595"/>
              </a:spcBef>
              <a:spcAft>
                <a:spcPts val="0"/>
              </a:spcAft>
              <a:buSzPts val="1400"/>
              <a:buNone/>
              <a:tabLst>
                <a:tab pos="605155" algn="l"/>
              </a:tabLs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</a:t>
            </a:r>
            <a:r>
              <a:rPr lang="ru-RU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принять</a:t>
            </a:r>
            <a:r>
              <a:rPr lang="ru-RU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банковскую</a:t>
            </a:r>
            <a:r>
              <a:rPr lang="ru-RU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карту.</a:t>
            </a:r>
          </a:p>
          <a:p>
            <a:pPr marL="457200" marR="388620" lvl="1" indent="0">
              <a:lnSpc>
                <a:spcPct val="115000"/>
              </a:lnSpc>
              <a:spcBef>
                <a:spcPts val="845"/>
              </a:spcBef>
              <a:spcAft>
                <a:spcPts val="0"/>
              </a:spcAft>
              <a:buSzPts val="1400"/>
              <a:buNone/>
              <a:tabLst>
                <a:tab pos="604520" algn="l"/>
              </a:tabLs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магазине может не оказаться платёжного терминала, без которого</a:t>
            </a:r>
            <a:r>
              <a:rPr lang="ru-RU" sz="2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карта</a:t>
            </a:r>
            <a:r>
              <a:rPr lang="ru-RU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808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356</Words>
  <Application>Microsoft Office PowerPoint</Application>
  <PresentationFormat>Широкоэкранный</PresentationFormat>
  <Paragraphs>49</Paragraphs>
  <Slides>21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Тема Office</vt:lpstr>
      <vt:lpstr>Формирование функциональной грамотности</vt:lpstr>
      <vt:lpstr>Банковские чеки</vt:lpstr>
      <vt:lpstr>Банковские чеки</vt:lpstr>
      <vt:lpstr>Выбери один верный ответ</vt:lpstr>
      <vt:lpstr>Банковская карта</vt:lpstr>
      <vt:lpstr>Отметьте ответ в каждой строке. </vt:lpstr>
      <vt:lpstr>Наличные деньги</vt:lpstr>
      <vt:lpstr>Наличные деньги</vt:lpstr>
      <vt:lpstr>Почему иногда лучше взять наличные? Выбери ответ. </vt:lpstr>
      <vt:lpstr>Задачи-ситуации.    Математика.  2 класс</vt:lpstr>
      <vt:lpstr>Проектная деятельность</vt:lpstr>
      <vt:lpstr>Проектная деятельность</vt:lpstr>
      <vt:lpstr>Экскурсия в Ново-Николаевский шоколадный Дом Бриля</vt:lpstr>
      <vt:lpstr>Окружающий мир</vt:lpstr>
      <vt:lpstr>Классный час</vt:lpstr>
      <vt:lpstr>Классный час</vt:lpstr>
      <vt:lpstr>Классный час</vt:lpstr>
      <vt:lpstr>Олимпиада UCHI.ru</vt:lpstr>
      <vt:lpstr>Олимпиада UCHI.ru</vt:lpstr>
      <vt:lpstr>Игры на переменах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</dc:title>
  <dc:creator>кравец татьяна</dc:creator>
  <cp:lastModifiedBy>кравец татьяна</cp:lastModifiedBy>
  <cp:revision>23</cp:revision>
  <dcterms:created xsi:type="dcterms:W3CDTF">2022-04-07T13:22:41Z</dcterms:created>
  <dcterms:modified xsi:type="dcterms:W3CDTF">2022-11-14T03:46:16Z</dcterms:modified>
</cp:coreProperties>
</file>