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6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358214" y="6215082"/>
            <a:ext cx="71438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286776" y="6072206"/>
            <a:ext cx="142876" cy="3571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arina\Desktop\Форсирование Днепра1\Презентация\Картины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2456"/>
            <a:ext cx="9144000" cy="4133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arina\Desktop\Форсирование Днепра1\Презентация\Картины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4000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uzei41.ucoz.ru/Foto/Divizia/309_pamiatnii_zna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905000" cy="18192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214290"/>
            <a:ext cx="60722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00000"/>
                </a:solidFill>
                <a:latin typeface="Arial Black" pitchFamily="34" charset="0"/>
              </a:rPr>
              <a:t>309-я Краснознамённая ордена Кутузова II степени </a:t>
            </a:r>
            <a:r>
              <a:rPr lang="ru-RU" sz="2800" b="1" dirty="0" err="1" smtClean="0">
                <a:solidFill>
                  <a:srgbClr val="500000"/>
                </a:solidFill>
                <a:latin typeface="Arial Black" pitchFamily="34" charset="0"/>
              </a:rPr>
              <a:t>Пирятинская</a:t>
            </a:r>
            <a:r>
              <a:rPr lang="ru-RU" sz="2800" b="1" dirty="0" smtClean="0">
                <a:solidFill>
                  <a:srgbClr val="500000"/>
                </a:solidFill>
                <a:latin typeface="Arial Black" pitchFamily="34" charset="0"/>
              </a:rPr>
              <a:t> стрелковая дивизия</a:t>
            </a:r>
            <a:endParaRPr lang="ru-RU" sz="2800" dirty="0">
              <a:solidFill>
                <a:srgbClr val="500000"/>
              </a:solidFill>
              <a:latin typeface="Arial Black" pitchFamily="34" charset="0"/>
            </a:endParaRPr>
          </a:p>
        </p:txBody>
      </p:sp>
      <p:pic>
        <p:nvPicPr>
          <p:cNvPr id="23556" name="Picture 4" descr="Орудийный расчет, август 1942 г. Фото И. Венюк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3000396" cy="2017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558" name="Picture 6" descr="http://img-fotki.yandex.ru/get/4136/41501079.2c/0_89b6e_f0aa9e58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334923"/>
            <a:ext cx="3071834" cy="2261638"/>
          </a:xfrm>
          <a:prstGeom prst="rect">
            <a:avLst/>
          </a:prstGeom>
          <a:noFill/>
        </p:spPr>
      </p:pic>
      <p:pic>
        <p:nvPicPr>
          <p:cNvPr id="23560" name="Picture 8" descr="http://img-fotki.yandex.ru/get/4117/41501079.2d/0_89b85_189f00d3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143116"/>
            <a:ext cx="3571900" cy="2161000"/>
          </a:xfrm>
          <a:prstGeom prst="rect">
            <a:avLst/>
          </a:prstGeom>
          <a:noFill/>
        </p:spPr>
      </p:pic>
      <p:pic>
        <p:nvPicPr>
          <p:cNvPr id="23562" name="Picture 10" descr="http://r-19.ru/cache/assets/images/apparat/novosti/2011/1318473197_400__DSC377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500570"/>
            <a:ext cx="3165447" cy="2105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ii-soldat.narod.ru/200/IMAGES/Kibal_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000108"/>
            <a:ext cx="2643206" cy="3396520"/>
          </a:xfrm>
          <a:prstGeom prst="rect">
            <a:avLst/>
          </a:prstGeom>
          <a:noFill/>
        </p:spPr>
      </p:pic>
      <p:pic>
        <p:nvPicPr>
          <p:cNvPr id="5" name="Picture 2" descr="http://muzei41.ucoz.ru/Foto/Divizia/309_pamiatnii_zna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905000" cy="18192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4857760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500000"/>
                </a:solidFill>
                <a:latin typeface="Arial Black" pitchFamily="34" charset="0"/>
              </a:rPr>
              <a:t>Кибаль</a:t>
            </a:r>
            <a:r>
              <a:rPr lang="ru-RU" sz="2400" dirty="0" smtClean="0">
                <a:solidFill>
                  <a:srgbClr val="500000"/>
                </a:solidFill>
                <a:latin typeface="Arial Black" pitchFamily="34" charset="0"/>
              </a:rPr>
              <a:t> Иван Андреевич, </a:t>
            </a:r>
          </a:p>
          <a:p>
            <a:pPr algn="ctr"/>
            <a:r>
              <a:rPr lang="ru-RU" sz="2400" dirty="0" smtClean="0">
                <a:solidFill>
                  <a:srgbClr val="500000"/>
                </a:solidFill>
                <a:latin typeface="Arial Black" pitchFamily="34" charset="0"/>
              </a:rPr>
              <a:t>генерал-лейтенант Советской Армии, участник Великой Отечественной Войны, Герой Советского Союза </a:t>
            </a:r>
            <a:endParaRPr lang="ru-RU" sz="2400" dirty="0">
              <a:solidFill>
                <a:srgbClr val="5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story-of-war.ru/images/41-g/41-g-provodi_na_front_v_odnom_iz_sel_ukraini._1941_g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600832"/>
            <a:ext cx="4071966" cy="2842823"/>
          </a:xfrm>
          <a:prstGeom prst="rect">
            <a:avLst/>
          </a:prstGeom>
          <a:noFill/>
        </p:spPr>
      </p:pic>
      <p:pic>
        <p:nvPicPr>
          <p:cNvPr id="1028" name="Picture 4" descr="http://www.muz-urok.ru/den_pobedi/video_345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5" y="1596770"/>
            <a:ext cx="4572032" cy="2913303"/>
          </a:xfrm>
          <a:prstGeom prst="rect">
            <a:avLst/>
          </a:prstGeom>
          <a:noFill/>
        </p:spPr>
      </p:pic>
      <p:pic>
        <p:nvPicPr>
          <p:cNvPr id="1030" name="Picture 6" descr="http://fotohost.kz/out.php/i253614_..1941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3214678" cy="2226165"/>
          </a:xfrm>
          <a:prstGeom prst="rect">
            <a:avLst/>
          </a:prstGeom>
          <a:noFill/>
        </p:spPr>
      </p:pic>
      <p:pic>
        <p:nvPicPr>
          <p:cNvPr id="1032" name="Picture 8" descr="http://smotriinfo.net/wp-content/uploads/2011/06/4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4000504"/>
            <a:ext cx="3690912" cy="25884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285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Уходил на войну сибиряк…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643966" cy="621510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://upload.wikimedia.org/wikipedia/commons/thumb/3/35/Bundesarchiv_Bild_146-1968-101-20A,_Joseph_Goebbels.jpg/280px-Bundesarchiv_Bild_146-1968-101-20A,_Joseph_Goebbe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26670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786322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Пауль</a:t>
            </a:r>
            <a:r>
              <a:rPr lang="ru-RU" sz="2000" b="1" dirty="0" smtClean="0">
                <a:solidFill>
                  <a:schemeClr val="bg1"/>
                </a:solidFill>
              </a:rPr>
              <a:t> Геббельс, рейхсканцлер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Нацистской Германии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1000108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«Сибирь — холодный и пустынный край, где живут полудикие существа различных смешанных рас»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.blog.fontanka.ru/photos/2013/04/800x600_Hb2XQ5mf5X357s0XEdi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4" y="285728"/>
            <a:ext cx="3316764" cy="2286016"/>
          </a:xfrm>
          <a:prstGeom prst="rect">
            <a:avLst/>
          </a:prstGeom>
          <a:noFill/>
        </p:spPr>
      </p:pic>
      <p:pic>
        <p:nvPicPr>
          <p:cNvPr id="30724" name="Picture 4" descr="http://warsonline.info/images/stories/news/feb11/dobr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3714752"/>
            <a:ext cx="4457691" cy="2786057"/>
          </a:xfrm>
          <a:prstGeom prst="rect">
            <a:avLst/>
          </a:prstGeom>
          <a:noFill/>
        </p:spPr>
      </p:pic>
      <p:pic>
        <p:nvPicPr>
          <p:cNvPr id="30725" name="Picture 5" descr="C:\Users\Marina\Desktop\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714620"/>
            <a:ext cx="2571768" cy="3725767"/>
          </a:xfrm>
          <a:prstGeom prst="rect">
            <a:avLst/>
          </a:prstGeom>
          <a:noFill/>
        </p:spPr>
      </p:pic>
      <p:pic>
        <p:nvPicPr>
          <p:cNvPr id="30727" name="Picture 7" descr="http://topwar.ru/uploads/posts/2013-02/1361761532_BA4599A1-36DE-4092-AC83-B446C907714C_mw800_mh600_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86050" y="1428736"/>
            <a:ext cx="3714776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214290"/>
            <a:ext cx="4495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Добровольцы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Аширбеков Ахметраш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1828800" cy="25431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143248"/>
            <a:ext cx="2568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500000"/>
                </a:solidFill>
              </a:rPr>
              <a:t>Ахметрашит</a:t>
            </a:r>
            <a:r>
              <a:rPr lang="ru-RU" dirty="0" smtClean="0">
                <a:solidFill>
                  <a:srgbClr val="500000"/>
                </a:solidFill>
              </a:rPr>
              <a:t> </a:t>
            </a:r>
            <a:r>
              <a:rPr lang="ru-RU" dirty="0" err="1" smtClean="0">
                <a:solidFill>
                  <a:srgbClr val="500000"/>
                </a:solidFill>
              </a:rPr>
              <a:t>Аширбеков</a:t>
            </a:r>
            <a:endParaRPr lang="ru-RU" dirty="0">
              <a:solidFill>
                <a:srgbClr val="5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500000"/>
                </a:solidFill>
                <a:cs typeface="Aharoni" pitchFamily="2" charset="-79"/>
              </a:rPr>
              <a:t>Сибиряки – Герои Советского Союза</a:t>
            </a:r>
            <a:endParaRPr lang="ru-RU" sz="3200" dirty="0">
              <a:solidFill>
                <a:srgbClr val="500000"/>
              </a:solidFill>
              <a:cs typeface="Aharoni" pitchFamily="2" charset="-79"/>
            </a:endParaRPr>
          </a:p>
        </p:txBody>
      </p:sp>
      <p:pic>
        <p:nvPicPr>
          <p:cNvPr id="31748" name="Picture 4" descr="Битюков П 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714356"/>
            <a:ext cx="1643074" cy="24580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28926" y="314324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500000"/>
                </a:solidFill>
              </a:rPr>
              <a:t>Битюков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500000"/>
                </a:solidFill>
              </a:rPr>
              <a:t>Прокопий</a:t>
            </a:r>
            <a:endParaRPr lang="ru-RU" dirty="0">
              <a:solidFill>
                <a:srgbClr val="5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3143248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500000"/>
                </a:solidFill>
              </a:rPr>
              <a:t>Чарков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500000"/>
                </a:solidFill>
              </a:rPr>
              <a:t>Тимофей</a:t>
            </a:r>
            <a:endParaRPr lang="ru-RU" dirty="0">
              <a:solidFill>
                <a:srgbClr val="500000"/>
              </a:solidFill>
            </a:endParaRPr>
          </a:p>
        </p:txBody>
      </p:sp>
      <p:pic>
        <p:nvPicPr>
          <p:cNvPr id="31752" name="Picture 8" descr="Файл:Корольк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1809750" cy="26003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286520"/>
            <a:ext cx="27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00000"/>
                </a:solidFill>
              </a:rPr>
              <a:t>Корольков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500000"/>
                </a:solidFill>
              </a:rPr>
              <a:t>Иван</a:t>
            </a:r>
            <a:endParaRPr lang="ru-RU" dirty="0">
              <a:solidFill>
                <a:srgbClr val="500000"/>
              </a:solidFill>
            </a:endParaRPr>
          </a:p>
        </p:txBody>
      </p:sp>
      <p:pic>
        <p:nvPicPr>
          <p:cNvPr id="31754" name="Picture 10" descr="http://www.warheroes.ru/content/images/heroes/GSS1941-45/MarikovIvanEfimovi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714752"/>
            <a:ext cx="1905000" cy="26098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488" y="62865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500000"/>
                </a:solidFill>
              </a:rPr>
              <a:t>Мариков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500000"/>
                </a:solidFill>
              </a:rPr>
              <a:t>Иван</a:t>
            </a:r>
            <a:endParaRPr lang="ru-RU" dirty="0">
              <a:solidFill>
                <a:srgbClr val="500000"/>
              </a:solidFill>
            </a:endParaRPr>
          </a:p>
        </p:txBody>
      </p:sp>
      <p:pic>
        <p:nvPicPr>
          <p:cNvPr id="31756" name="Picture 12" descr="http://www.pobeda1945.su/upld/avatars/frontoviki/frontovik_38448_d0d4bd17acf8bde0d6238ed22046eb05_avat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643314"/>
            <a:ext cx="1952624" cy="260054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357950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00000"/>
                </a:solidFill>
              </a:rPr>
              <a:t>Тепляков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500000"/>
                </a:solidFill>
              </a:rPr>
              <a:t>Мартын</a:t>
            </a:r>
            <a:endParaRPr lang="ru-RU" dirty="0">
              <a:solidFill>
                <a:srgbClr val="500000"/>
              </a:solidFill>
            </a:endParaRPr>
          </a:p>
        </p:txBody>
      </p:sp>
      <p:pic>
        <p:nvPicPr>
          <p:cNvPr id="31758" name="Picture 14" descr="http://www.warheroes.ru/content/images/heroes/GSS11941-45%20part2/CharkovTimNiki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642918"/>
            <a:ext cx="180975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8715436" cy="635798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42976" y="2000240"/>
            <a:ext cx="7000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Сентябрь-декабрь</a:t>
            </a:r>
            <a:br>
              <a:rPr lang="ru-RU" sz="6600" dirty="0" smtClean="0">
                <a:solidFill>
                  <a:schemeClr val="bg1"/>
                </a:solidFill>
              </a:rPr>
            </a:br>
            <a:r>
              <a:rPr lang="ru-RU" sz="6600" dirty="0" smtClean="0">
                <a:solidFill>
                  <a:schemeClr val="bg1"/>
                </a:solidFill>
              </a:rPr>
              <a:t>1943 года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orumimage.ru/uploads/20101126/12907886677000896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571636" cy="26193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428604"/>
            <a:ext cx="557216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00000"/>
                </a:solidFill>
                <a:cs typeface="Aharoni" pitchFamily="2" charset="-79"/>
              </a:rPr>
              <a:t>За форсирование Днепра 2438 воинам </a:t>
            </a:r>
          </a:p>
          <a:p>
            <a:pPr algn="ctr"/>
            <a:r>
              <a:rPr lang="ru-RU" sz="3600" b="1" dirty="0" smtClean="0">
                <a:solidFill>
                  <a:srgbClr val="500000"/>
                </a:solidFill>
                <a:cs typeface="Aharoni" pitchFamily="2" charset="-79"/>
              </a:rPr>
              <a:t>было присвоено звание</a:t>
            </a:r>
          </a:p>
          <a:p>
            <a:pPr algn="ctr"/>
            <a:r>
              <a:rPr lang="ru-RU" sz="4000" b="1" u="sng" dirty="0" smtClean="0">
                <a:solidFill>
                  <a:srgbClr val="500000"/>
                </a:solidFill>
                <a:cs typeface="Aharoni" pitchFamily="2" charset="-79"/>
              </a:rPr>
              <a:t>Героя Советского Союза</a:t>
            </a:r>
            <a:r>
              <a:rPr lang="ru-RU" sz="3600" b="1" dirty="0" smtClean="0">
                <a:solidFill>
                  <a:srgbClr val="500000"/>
                </a:solidFill>
                <a:cs typeface="Aharoni" pitchFamily="2" charset="-79"/>
              </a:rPr>
              <a:t>:</a:t>
            </a:r>
            <a:r>
              <a:rPr lang="ru-RU" sz="3600" b="1" baseline="30000" dirty="0" smtClean="0">
                <a:solidFill>
                  <a:srgbClr val="500000"/>
                </a:solidFill>
                <a:cs typeface="Aharoni" pitchFamily="2" charset="-79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600" b="1" baseline="30000" dirty="0" smtClean="0">
                <a:solidFill>
                  <a:srgbClr val="500000"/>
                </a:solidFill>
                <a:cs typeface="Aharoni" pitchFamily="2" charset="-79"/>
              </a:rPr>
              <a:t> </a:t>
            </a:r>
            <a:r>
              <a:rPr lang="ru-RU" sz="3600" b="1" dirty="0" smtClean="0">
                <a:solidFill>
                  <a:srgbClr val="500000"/>
                </a:solidFill>
                <a:cs typeface="Aharoni" pitchFamily="2" charset="-79"/>
              </a:rPr>
              <a:t>47 генералам,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500000"/>
                </a:solidFill>
                <a:cs typeface="Aharoni" pitchFamily="2" charset="-79"/>
              </a:rPr>
              <a:t> 1123 офицерам,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500000"/>
                </a:solidFill>
                <a:cs typeface="Aharoni" pitchFamily="2" charset="-79"/>
              </a:rPr>
              <a:t> 1268 солдатам и сержантам</a:t>
            </a:r>
            <a:endParaRPr lang="ru-RU" sz="3600" b="1" dirty="0">
              <a:solidFill>
                <a:srgbClr val="5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79296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500000"/>
                </a:solidFill>
                <a:latin typeface="Times New Roman" pitchFamily="18" charset="0"/>
                <a:cs typeface="Aharoni" pitchFamily="2" charset="-79"/>
              </a:rPr>
              <a:t>Всего в Битве за Днепр участвовали </a:t>
            </a:r>
          </a:p>
          <a:p>
            <a:r>
              <a:rPr lang="ru-RU" sz="3200" b="1" dirty="0" smtClean="0">
                <a:solidFill>
                  <a:srgbClr val="500000"/>
                </a:solidFill>
                <a:latin typeface="Times New Roman" pitchFamily="18" charset="0"/>
                <a:cs typeface="Aharoni" pitchFamily="2" charset="-79"/>
              </a:rPr>
              <a:t>более 2,6 миллиона человек, </a:t>
            </a:r>
          </a:p>
          <a:p>
            <a:r>
              <a:rPr lang="ru-RU" sz="3200" b="1" dirty="0" smtClean="0">
                <a:solidFill>
                  <a:srgbClr val="500000"/>
                </a:solidFill>
                <a:latin typeface="Times New Roman" pitchFamily="18" charset="0"/>
                <a:cs typeface="Aharoni" pitchFamily="2" charset="-79"/>
              </a:rPr>
              <a:t>2400 танков, </a:t>
            </a:r>
          </a:p>
          <a:p>
            <a:r>
              <a:rPr lang="ru-RU" sz="3200" b="1" dirty="0" smtClean="0">
                <a:solidFill>
                  <a:srgbClr val="500000"/>
                </a:solidFill>
                <a:latin typeface="Times New Roman" pitchFamily="18" charset="0"/>
                <a:cs typeface="Aharoni" pitchFamily="2" charset="-79"/>
              </a:rPr>
              <a:t>2850 самолетов. </a:t>
            </a:r>
          </a:p>
          <a:p>
            <a:endParaRPr lang="ru-RU" sz="3200" b="1" dirty="0" smtClean="0">
              <a:solidFill>
                <a:srgbClr val="500000"/>
              </a:solidFill>
              <a:latin typeface="Times New Roman" pitchFamily="18" charset="0"/>
              <a:cs typeface="Aharoni" pitchFamily="2" charset="-79"/>
            </a:endParaRPr>
          </a:p>
          <a:p>
            <a:r>
              <a:rPr lang="ru-RU" sz="3200" b="1" dirty="0" smtClean="0">
                <a:solidFill>
                  <a:srgbClr val="500000"/>
                </a:solidFill>
                <a:latin typeface="Times New Roman" pitchFamily="18" charset="0"/>
                <a:cs typeface="Aharoni" pitchFamily="2" charset="-79"/>
              </a:rPr>
              <a:t>Не вернулись с поля боя более 400 тысяч солдат, более миллиона - умерли от ран.</a:t>
            </a:r>
            <a:endParaRPr lang="ru-RU" sz="3200" b="1" dirty="0">
              <a:solidFill>
                <a:srgbClr val="500000"/>
              </a:solidFill>
              <a:latin typeface="Times New Roman" pitchFamily="18" charset="0"/>
              <a:cs typeface="Aharoni" pitchFamily="2" charset="-79"/>
            </a:endParaRPr>
          </a:p>
        </p:txBody>
      </p:sp>
      <p:pic>
        <p:nvPicPr>
          <p:cNvPr id="33796" name="Picture 4" descr="http://www.rulife.ru/old/UserFiles/image/39/Voinstvo39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143380"/>
            <a:ext cx="3810000" cy="21526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akty.ua/user_uploads/images/articles/2013/08/19/168792/16s31%20dnep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56674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285728"/>
            <a:ext cx="8786874" cy="114300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«Восточный вал» – система укреплений Вермахта на правом берегу Днепра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lib.rus.ec/i/72/304372/i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500462" cy="2281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7412" name="Picture 4" descr="Развалины завода Запорожста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857652" cy="23697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7415" name="Picture 7" descr="C:\Users\Marina\Desktop\Форсирование Днепра1\Презентация\Укрепления вост. вала 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4214818"/>
            <a:ext cx="3286148" cy="24668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7416" name="Picture 8" descr="C:\Users\Marina\Desktop\Форсирование Днепра1\Презентация\Укрепления вост. вал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14818"/>
            <a:ext cx="3636433" cy="2501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214290"/>
            <a:ext cx="8858312" cy="635798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81439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Скорее Днепр потечет обратно, нежели русские преодолеют его.</a:t>
            </a:r>
          </a:p>
          <a:p>
            <a:endParaRPr lang="ru-RU" sz="5400" b="1" dirty="0" smtClean="0">
              <a:solidFill>
                <a:schemeClr val="bg1"/>
              </a:solidFill>
            </a:endParaRPr>
          </a:p>
          <a:p>
            <a:pPr algn="r"/>
            <a:r>
              <a:rPr lang="ru-RU" sz="4800" b="1" dirty="0" smtClean="0">
                <a:solidFill>
                  <a:schemeClr val="bg1"/>
                </a:solidFill>
              </a:rPr>
              <a:t>Адольф Гитлер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otki.ykt.ru/albums/userpics/15336/42_popov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4327318" cy="2786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436" name="Picture 4" descr="http://fotki.ykt.ru/albums/userpics/15336/42_popov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4310361" cy="272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438" name="Picture 6" descr="http://fotki.ykt.ru/albums/userpics/15336/42_popov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894776"/>
            <a:ext cx="3618238" cy="26774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8440" name="AutoShape 8" descr="data:image/jpeg;base64,/9j/4AAQSkZJRgABAQAAAQABAAD/2wCEAAkGBhQSERUUEhQWFRQVGBkZGRgXGR0cGRwcHRocGhweGB8dGyYeGx8jHBoYIC8gIycpLCwsGB8xNTAqNScrLCkBCQoKBQUFDQUFDSkYEhgpKSkpKSkpKSkpKSkpKSkpKSkpKSkpKSkpKSkpKSkpKSkpKSkpKSkpKSkpKSkpKSkpKf/AABEIAMIBAwMBIgACEQEDEQH/xAAcAAABBQEBAQAAAAAAAAAAAAAFAAIDBAYBBwj/xABGEAACAQIEBAMFBQUFBwMFAAABAhEDIQAEEjEFIkFRBhNhMkJxgZEUobHB8AcjUtHhFWJygvEWJDOSorLDU3PCJUNUY4P/xAAUAQEAAAAAAAAAAAAAAAAAAAAA/8QAFBEBAAAAAAAAAAAAAAAAAAAAAP/aAAwDAQACEQMRAD8A36AWxZRxiBWGLFPAIth6GNsKPhiVKd74CJ4OICMWXUbYYKV8AymYti2q4hFLE6mMBIpGOlhiJmwlcYB8jEyHEQfD1qYCeAO+JEUdjiANjoq3wFxVA6YWkYYjzh84DsYQAwpxzVgO6BhCmMIHDhgG+UMdCDDsKMAwUxhwQdsIYROAYyemIjTnE4OOOMBVajiF6N8XCMMYXwFM0RiMoJxdKT0xHpjpgKn2YdsI0AOmLSnAHM+IKv8AaVPKLRJomkzvWIezgalRTGiYgmSfaG0XAkQO33YWLBGFgASrGJqZviuFPr9MS0wR0+7AWwuJ0qDtitSPxx0kz/TATNWGFrxXIPTEgpnsfpgJSRiJ3w7yyfdP0wwpG4+tsBwVMdepbEdYQLYi8w4CXzjh9OrirVw1a+AIjM4mStOApr33xPlK8tgDtN4xYpvgbr+eOrWM4AkamEpxUStiVKuAs6sdV8QTheZgLOrC1YiWph04B4OGvhDHcAwNjurDNOHx3wHIwxgccz2dSiuuqyokqssYEswRRPqxA+eMr4i8fU6FVaKvTFZngI3tGASwIJAUmBEkA6hfAaRMyp1AOJSNV9pEifkQfnhNvjxPjvF/7OyOmk2qpmphgZBdKjA1NtTQNAi9xiH9lXjrONmqeUrO9WlWNXmqAlwwBazbxY2k3PTAey1ONUVbSai6vj2Etf0Fz6YwtLxlw37QtdsxT1JVqOxZnkebTYDSPehFprAB0mRYxjz/APaYa9Cs4VyE8wqp1c+xDNAMw+gbjZVx5wtUzOA+rqnjzIKYbOZcG1jUE3E39fTHMfLAzkd8dwHrmW8Lxfznm2zOB/34uDgD9K1T5O38zguhUAdPjP8APHHdeg+44AOnhqoLCvVtHvtuDI2O+Iq3huvLGnmq6MdytWoJtF4bffB9U1dbYjrqJ3Nu0zgMJU/Z7UiZRiCLMagEX6gEzhv+xjiYCtJ38+qDG4Mad7+uNt5trMw/XrjtMN/6jdeowGNoeDq07FZ3IzNXvqn2Ad574J5DgmYp28+sto5MxVjebAi1z698aNJmdbE/EicScxiG+fTACKeVzogjP5gACBL6vh7t9uvbD9XEQOXO9Z5lDT3klZj02wW0ONmMfLHEVu/3f1nAVk4jnCTOaUydvLQjv/ADGJDn8zPNVpsII/4YHzsQZnEvlv8AH9fHDWpvO2Ai/tisIE02jqVIJ+hH3Ys5LjlYRNNWiLksvS5FjufpitoPb7v6YlAP8J+mAu/7RZgCAtMm/W06gRIgbLaJvvOJaHiSsSNVNDE6tL3Jg7A2UTG5PXA0ueoI+WH0c2AYg3np6YC0/iHPW8taMwshoI1XkjmEAiLGcWcr4pzihvMy6OdPJ5TqOe/t6qg5dtr29bR0qv6j+mLtOOsGcA2v43zCodPD67tuJaiFH93lqkmO8XnBMeLENzQzQ/8A4yfuY4jpUwRsP18sSGj6DAMqeOaCXNLOWP8A+JW9eoWPp3w8/tCyagFmrKD/ABZXMD/xYlTLDsfuxboUB2IwAtf2mZAmPNqfPL1x/wCLEg/aRw/rmAPilQfigxe4hwanmKRpVVZlMGASrAgyCpUhgfUHGC8SeBjQl0z65WkCCvnVcyTYixnM6XnsFwGwX9o3DTtnKO/cj8R64g494oyGYytal9spKHQrqDTuLW94EkAr1BjHnVPw9WqgVa3FHq01ACFQzqQoB9+oYZiPX8sD+A5IZigxNnRlp+WWZRIVC+o61PvRb+EfDAHfHfEKWc+y5Z88oyIUCsyip5pZVgNUkaG5gLG4ljBtA7i/EuGrVoZrJzWzixy1SadIHSBrqs2mYgkBWMknph/9mcNVl82lRQnprrN3uxDET6WviqnF8nRqN5NHLqBsTSaYjbUQxmfh88AE8TZtMzTpEtl4ou7HS1cqWZ2d1vRGrVIkgk8u98aXwH4vyeTQk5KtTqMID0yWR1OplCLUZSnvRYzJJN8Zvxt4gpZqlTSmGDrUlzBA0hYhepudoG2BnAPEtOhRK1qDVajPqLFmAK6QFWdzB1WNr4DWeMs6ufrhhSqU6Sl3daoWnqZQNGpjMDSWOkSbkC+3nma4IGJZFKICb32EfxGx3IGDH+1LNC0aCot4WmN59SCR8vXFenm6rHUafN3a/wAr/LtgKP8AsyG5leFNwDBIHSeYfgMLBVuI1hY1RPq6g4WA9cTJMNxH+XHfsB7Dr0xIKY6MfiJ/PHaZk7kxcnpcTucBGMmw3UT1O317Yr5jJkn0+I/l3xdD9iPxt337Yi0sY2+YntgKJybdJN++EMgwuJ+R/mcEilr6fwxH5gG8Lce03TrgK9LKsNgfr+v0Md+wsen34lqVSdgpvG4P6+eOayfcWfiv88Ajw0xf7jhfZiNiY/XphzCfdX6gY4KMX0jfv6f6YBVKfxxXaiZ3/l+v5YmqVBtpv+v18sN67f0wDFokDc4tUcvPWPr/ADxEz+hxYoP8cBG9CT1+pH54npZIi4ufn+eLNBNRAjeL4KvwR0GoGR1H54ClladuYXwSo0x2GK9KmcWqaHAWEpjsPpiVUWdhiJXn0xKq4CcUl3gYzfjTj2Zy1NfsOV+0VS3MGVtOi86SCAWkABZm9gcGc5xWjlwDXqpT1NpXUYk7wPWMZ7iXjnJVEZNNasjSh00X0t3GohbdyNsB5xW/aBxDNI61XREJuiKoIgixMyCGG0zbriLgpGYzH+9sawRW0tUcsVaRsHmRcHTtbbbEfGMlkqlSadOrlUG9LnY/I6diRtJ+I6RZLj+ToKCKb6ydAphkaoYPUByR8DGAvcS4e7O9UVVQatI0JaJgA6BY/CPuwKyvAHKmKmsAt7K6JI7ajf4x0xap+N6hqBKWV0mpIUGDUHy5QettW+OV+L5x585HUKAxIdKUdizaiQLezqG/bAQt4TYkM4I1TZ3Bi3ZjAN/5YmTw7Qplda0aYeCGdxvEgDmvI6WxOMw9fnDy5spd1ZBaSBB9qCYm+3W4vUMpQqUtLBKqmPaA+VjcEAx0P1wEaoEEK6MLyqLrW/XsDsf9cEKNLKFQz+QWiCCEBBFjgfX8L5UKyrRCBpulj8iTaOmM03htqQYhjVSLKbm82iwYxgDXE+M5KmQBReoYP/AA0i9gSCAJPbbFfLcWpEIPKSkWuQVYnf3SFvFpPrgH/b6KACpYtI06jII3kC09pE29cdTiQqKwioxLLoJJGgJe7NYHvvMDtGAJJxNT7dBQ15E6uvfrhYqorESrLBkiCCN+8YWA9Vo8VoGDIjpbe3rGLC8RpHZlEeu36tjzSpUoqFFPMlmXp5TKWi53gGJ3F77jFnI1KjeyKzbGAtgN7GcBv2z6EwDc22/pidaYI/pjOZFWEmozIsAksNj1EySItjS8PjQOaZ2wEFUdx84/phqjof192HcRqimJJ3Mfq+KA41TBhixtMgW797/IYC5Vy4gxH0xGtM9PwP664hPGUYkCZ6yPh/MGJxMMwBe0fTAcIP6GOXHXEYrg+8PhIwnfa4+oj8cB13bv64iOZgwSL46T2xVqsQdvxwE4rwR8fQ4JZfptfASm0kYKZW9sBp+E0CWFhbGnOM5wbO6IB2OND5owAitl9M2xFT+eLmecE79MUmzGkSbAYAL4q4k6Uoy9VEralPOpI03DW0m8x06HAjhXjyrT8z7UaNUALpFBKiEGb6zUgRG0DFTxPxNswSoJCTtLCYvLd/htjM5pDMhGqPaYWCe8NO8SRb8ZwFvxz46q5pQCvk01DadNRiSwG7xp2GrSALG5I64zL8arsUNSqmmnTgBoUWWBqlgWNgSJvHywnpaqxaVAJB06uSTfYxPKpFpN9j1s0+K5dhoo5elUqw2k1NUSAbrTBe5IsGIG0gCcBSfMs9hzU9RdwdKBgxMgKpDGfUliOgxPl8y+9Ghl6KMAtibabhgW1M+0mB+GCNXws6WquzaEIPk6VpyLXlItJvpvFticSVsrWIX7NzamC2YmV6w0qoIKxAse9sBXyHBF1EZgOXYhlAUU1JJJ5NXODZSBA9YGDGe0+WCVarNw1dgwMMD7qxYCLxJEWxFncwaCqlNavOoZQzKkF2FMFyhOsFjO/bFyhRkCarnQACESqVYdgXEkEkk6TG5M74BgrAkBv3ilSG8scib+1BGkmdrkdPXmYz1QVFNFSFMiZCD58pDFt9wRp3xW4pmzRZmp06RFNadqhZQGdvLACLaAt+cmNXywRyJo1MvTqEorFA1jtPtAaY622jv1wA3M+JKxR1Z2Q+iHe2xMbExa9sV8xn3UB6lSoxGzatJImFCr7ABJA5hBBuDgyuSpzC6WtBMiQNrFj3Ise2A5yS6Vam+mDAX92ygg+8qjS2mJtMG87YCHOLRq1jSWVqBQVfSJ1CxFoAm1x8owMXgz5ccrVSD108sWtIY+uHhCnmnzGkQQFUgmWkG9OI3HtG3XGhymaFVRqamINwRpA6ARJL+7e14tgMe/ECpg1tuzPHptA29Mdxr6tDKudQqmD/DWAHawa4+eFgH1GzDQUAVrXKKQN5JsSoMAGB/MR/2dm2F6y6RsFAiQNXRRt+W2DFSkDs6gx/8AGJ1R09MRNQQb1EECAAG2Ed537xgAXk16bz5hYDcKIMdZEAmbXJ62xcpeKalN3Y5Yo7ACVmevTabDbBNb7OrHvBFp9E7SL+uGNw6/skmI9ltv+T78Az+1KddNNc5ogWAFJiZjUZIX1PW+KhySK00ftjadw6coA20SV69zt9xjLZJgwt67Een93Fyo6g7qP86/zc/dgKOSq13c66JRDYMHGowPaYC2/Y4tVuGhyrEsAurdid43v6T9MWKYJ2Ab/CjsR830oOnTE7CACwgf/sqAf9KCfvwEAosPeBnuP12w5cvJktJG23X5fDEz1gdnNxA8tPzY/niRCfdUD1Ylj9BA+/AQVKUe1MH1OIq1GYMW+H9cWri7GfkB9w/PDa9Rv4bd4N/wH34CtTy8Xk/cPxOLGXrQdjiMbXMfT/XDCw3/AJn+WA0GWzOClHNkXEbdTA+Z6DGe4c3qBAm/Yb/AAdTjz7xX+2chjTyKKQpjznBOr/Ahtp/xzPYYD0ThXj7LZxqq0ahZqQLGUKKyA6dSEnaSBeN8APEXj3JISKmZDETC0v3h/wCg6Pq048GqZtjN4B3C2G8xAtAJsOmIcB7bw/xpkMy2lKpRzYLVUrPoG1Fd+hI9MN4nn1po0JBEbEghpgQYgGSBues2tjxUHG0yXGTWytJS376m4SRd9A9lhe0agCYkhQZtgK2c8MVFfV5mXy62ZA9ftcFTBubm0QT0w7I5J0BKGm1Z2XaojGA6uCBqGoFgNuwta4XNuFrai2q5BLcxbsSDbYiJPTBStn2rBmBELIllpmCYspeoSPdErcD4HAFcpWzKqPPqlKJOvUYpsbSNOoEkeyeSdxAJ27mvGNNEIotXJJuzViSBADFQwtru1iCDHQRgJXydSyo7hE30kuqgmOXSfSTYYq/2aoDGqXgEXpwYF5Lq5VxPSYGA1jcYqHIefJdlJZWJAZYrLp1Bd7r9w7Yhp/tQzMn93QZdyOc27XfUbz3364DVeLI2VWiGbStMLpNpqGszfBRpaZ7iPgIp5dWBXWFYTIidtoKzM7fTAbbM8b+1UatUKtNtVFQqWWVOrzLqvRlWDPe9sVuF8ZD0UpVKdJ4TSSyw0KbaWIIsJYj+7YdhPBqwWm9MkEO6kKLmV2L3BiQBp9ZO2BDhkYgqCpJAtK77odvp/LAemZPMZb7PBWo6m4CUgpg26NLD4KBfYXwDpJSat5Soq1DMsQy1iIJsTsSL7bd7YzfC6x16FkB7QeUEHa9yvax/HGr4XkyoBqtUCOraAkl4O4BNyTAsRacB3OUVpN+8iNJYajOpm6k7jtBPeLbu4ZxWiS/KysdJRtoAEco1aV0nqbbXwI4hDFmhqY1e05DN7fNyrA3P8G5jpi2MmjUg1FucJOrnaoReZUvAkiAIAj4YDUni4PuObC53Nt7Hr2wsZBPEqAQQinsGX8qZE946zjmA9ZrP182v/lJxVq5g7f7y0/39P4nHadXqNTf8xk+osMMNRz7zAdgFH4zgHMKhAinUv/FmGj7h8cU6mVPakP8AO7n7ziZqixcg/Fyfun8sQNmBFoHwX+mAky9EAidHx0D1PU4tl498gemlfwEjAf7SCbH5/wCnpiWnWubE9PZH32kYAgc0Cblz6XP4mMM+0kHlSP8AEY+4fzxX8wzdVHx3n4d/hh8n3iFB/u/mTgLNOs/ePgp/OT+jh5zEbsbepH8sUTVQbkm38X5A/lh1OsCbKPiT+FsBcSuT+E3/AFvOHVnb/UnFfzOhN8OlSyqGXU06Vm7QJOkbmBewtgOit8PkDiKpmIuZO1hcn4AXJ9MOyuYR6fmIwdIPMssLWMRMwfwwF4l4vpKGFOk9WoIAnSqwQOZoBc79r4BeNuJ1E4dWgMhqaF5tIIVjDLAYmYEH0Jx4vj0HjFQ16VTVdipCwxcAKE0AbRJBi1pM3x59gFibN0AjEBtQtDARIInbpviHFvPZPRpIMqyK4NutiDHZww+WAqYJ8FzvlkzFoYHSWIIm4AZbwSbmLYGYko1WU8pIkEGDEg2It0ItgCwrrrlvMJI3J1AASelz/wA2LPE8mKNSpTJd6ttTFDO4kRNhOxv7I6MYAC17d8TVc8WEWUXnSIntN7xsO2AbmaDKST33MA+lpthNXcwHZ4AtJJ6epwxG6Dbfr07gYvKWYlhTVfe9kwIHzsYNsBQ+J/X6jFlM+SAhAZBcLextcGdX3kX2xdyeS1KIpKWOkhmdhEtpFhGqSDtO3pg3kuGs7+WUyykgkhQGbbe5YR8uhwGYTMlmUeWHJIgEEsekTudsbjh3DiKa1H0kPamhChUbcbX1X3m/obB+a4elBCaa6G0mazBSbgglAGlADIldrYfXKizMFqVLgqQ1o5wSegvaV+MDAc8+mwcnQLaQDBDXACxzSxvIAMQb2jAluLOjlV1sgCkAghSCDpDN7so19pIBnFjzl0URapVbUo8sgOoHooAIKkiJFpiZxUcsAqrUZQtyo5ZYkDa4VQOlhIMRvgI+M5SqY1EAkzGoQtxE8wsAQNQtOJstw13Yo/nFd2OgRqHUsZgD5n8MXsvkaoJK1ZJOrmLBiGIj3bgggiJHwwS+yVtKgVaIYEFqUFTaAZ0apPqfvmcBjaxoBiNVQwdwVAPy0Wwsams5ViukmDEuwZvmfKM/XCwGnrZiRzVT8eU/cMVXrqbAM0/xEn/pAk/TFSjmVA2UT6T9Z2+Yxw55jYTEbLEbx0/OcBfFVosoTf2QB8dXb6zhLIuSPnH4mTiktWL6Y2ux/CRA+S4kNQkTI+Jk/wDd/LAWWzQ6mRtYCCOwkx9AcRVa+qyCoD01So/yrA+/EaZiCOYsfQn87D6YeMwTuxUdlsP8zQfywEtOjUHtVNHxuf8A4iMNoUaZ/wDuVa/T3Qvf3QJPwGImeZKLM+9YKPm3tDEyhnIksQP4TpQfW5wE4Zl9mkBB9pyFA/niXLs7H2gB1Itbfc7/AKtiNKKLvzGPT8dzi5l0ZjyhU9SRPywAyjxWjUYhSxiCSyubWG2neTEb+mFma+UplmqBNUktKamAI3JYHQsRt3mMLPVnpVfNq5gsEVwtFQQjG0eY0tN/gR0A6izxClmK2upl6T7A0/M0EKdKop51qVtwdWgfMCcBfp8VFQ6MtTyvlQshi1OpeSrCWprpIiI1m0R0xQqcH1wHZTWqJqVApYwxlSiqDUE8stywAABcnFw1SlIJSoBFgHR7YYgnlWQHQERzEvb3QQDgZV8QVl0CilTLqhIVFVHgwYMFYSQzTYmw5rCAIrwKmKbTVqU3FJuWqCUJggaSyadJYG+tDt7QjHlHEaGiqwggTIB7G4+449GyWcqs6ozNmKoVW0+Y8C0TULnQvQTpJIIid8Yvxbw6pRr6apUtpEaBpWIEBRAsAQNuhwATBrJ8UGqgsciAKwIBkkuTFpjm+pOAuL3BqAqV6aOCULLqjfSDLR2OkHAFq/hdirVRRzFOjyNqFMuiI6hgWYWiCDvYd8c4HxdcnWelUFOvlqpVatpBUEwy9QRJP9YI9oXxtRVV+zVKLhp0oXCFIW4dCAdIAURY/HHjX7QK2rPO2tXOmlLIZWRTUGCbi426bdMA/iPhX/eglJzUpPBQrcqhvcmBY7bahBgTGH0fCEVisGooYrq5lVbSS50+76WxX4BnCagpVkLqUBRSstIAKwRBA06ovF8beoiIArVCukLKm7dYDBYVTqOwBGA7kPDGVpJamzT1Ye1P5CPQXxK3D6BI5VKid1U32B+vT7+uJaOdWCBr97mc6esdYgfl0G+KtBaSEAEMTIA9phvYwYEgkCex9cBPnqkxpUEqJEIosLcxJkA2AUETBJtgfTzF2kElpBlVi4DGL6m5egje07hNFTXoZ00nSygEICT7r2vY2AMw284myeWp0ww8nTuHZjOsWJJLC9t9hgBfEs8zWCF1bmNV9K2IhrauQadlBQsApvM4GNwmq5NQUw6jZByyNpkmQu86bcoGNLxCtUV2RcuPK3puKPndyS4VrTFoGw72w/hLoabgZinqkhJ5D1A1hwKi3Mb77HpgA/Dsm5YhqSUiyaBTUFgRufNZmvNjudNiALYizPi/7JUaklKCI1EMSbgEBTvAB2/1xt6LOtE+axBu8kEaQGaJJRSJA6C3wk48+8S5P7TmmNNAdTrGk2bkA5WYSSbE2O2q2AZmvGpUHyWbn1BkNgJuSvYze3W9pMml8SOFDDSquoJGw5gLtA3MECRG2BmW8HU9I83eTZGt8DIudz0scG6XCqGhaYER/eYE/GDEx1ifW2AgTIVXAZa0KQIBmYjrfHcLyytgrR/7zH/yYWAQzA2Gn8CfgQd8LzfS3W/8wSPiYnHaVUEASxHZRA+d/wBRjtUlTEnVExb8Bf8A0wFhR0I+BWTHxkxiRKokArERcnVMf3ZjFEV72YR2vPznElOsJiAd7AH8rz9MBeGYsBvc+0BG+8A4QfUbXPyEfRTH0wPSBcLt3PX4Az9cWEzhPKFX4bD/ALoBtgCOWWDdQx7mSBtcSJPygYurBIk36Sen90AfhinTfQpaoYCXsZHUyGaBE2kT8cZrjPiN6gCZao9NlklUALt2l1ZotNifj2wG6StRpyar6FAMsAC07AAHUbtaYY36HAzP8fpLOgVA1wKrqWMzB0hyL9gRsYxnMpxRVRErVGYoNGgpzmWLkQt2EknUYk7z0tU8w1/s9KpTV5BBkGRq5jBICwNpv6XOAVbza7gu40TEGEdh3JCCPgJjuMS0csaZK0SvlsWlVMktYElj0+Zm4npirQ4dVq3RYXppUDVFzdmLXvcwIO+8y5vhlVY1amWzQWQLvEWZdmMzBG/yBz8QyilxWzFRS24oajPLcFijqCDYwpP97oBuZ4lkl0+RXrvqZVZKlQvyzcqWopoIN9iD/dNxnfEXC3p1mMgIzQSDte8gdJ69cLIcMpKdVR5vKj5+/wCvpsLG4sQNcR4mKIA4eWZmJWo8O3MpsQzC5IMT0A9cZLi6VRVYVy5qdS86jIkTN9jje8JRV2L8rsZXWtyxPM9MHTAKjTufSYxl/FbUnqE0hATkJvLkH2mkyDcC8zB+GAA0qLMYUFj2Ak/QY1/h7wK/l/ac25y1AbEqWqt/7SAg+km1+uBfg6j/AL3T1gindn/wIpqMfkFn1j1xqPEWcqV6hc6gBBSmtZRoC2AFM0+wvJvfAWK3Ccryk5d0pNIqFhNVAfYZx7KD+IKsrPtG4w+h4UyjoGps4EAqwdXUCdV1YBgCfh19cZatwuiVJZKlOoQWMQqj0APT4Ei+HcPytEAvXe/8BItPRVDaja143wBHK+HVo5oMlfUSbBdKEFiAQdRNtJPsgnaMaanmVpqpp1ELsTeqHDnUfdCiWC9z7p6b4wlfiaCqPIqtT5CJAKCZsrAsZWJGDfBs75ylaq0iZGsKvMVHsOsjSU1Qp0wRveZAHsyKpDEq1QBiREBSpAgBdzcH2iN7ETajRpMSUpMxKnXfmDMYkQrQF22PztJ5nK6soFZSwkWCtAjYwWt1tq2YYJZeqHphw6ArIFMLAA9nUQeVnJINo3A3wEuSyVQgCq7FmuBKqFA/g09DsCZtvvdq60Zliiy3DgB2c7DS4m5M3A7euJ2vKRT81ZIJ2j1CkMIibTsYvfFWrxKqhULSFRySWVWKoqyW1AlQS2wmTO1uoeeN4tzClkqNrUGAhZ1VYkcuhlI/ph6cbo1EYVRUBJLe68k7yzL5n/V27YEcUpsK1QMNLa2kX6knrv8AHFTAaPg9YvXVKFStRpXZ4cmAtyQBAnoJ6nGq4dxNWHmuYap7Nhyr7q2EDYEmLtJ7YxfhvNMhqBULStyB7IBm56AmL94wa4LXAphaslIK/SxHy/DAEny7/aXq0TqDhSaVofTZlBmzgAMvcEj0xYr5+lo1a2UgSQycwIMEEatx8dr4GZqiqGErJpJErV1BhPsnUJt2bvAwEqhvNK0yH1bqLidzEW/Q6bBqamcSf+Lr25hSVgbd+uFjO0eCVwIBpgXsWvv6YWAPlm6QfSfymTviCdUDTpN5gCI9LzMzP54tZXIE3M/L8+k4vLwwkiXVZB9rUoEdyE0gfPpgBtFWg6rrvEW/C+L6UtVu+36g4u1ODeWRqr0CeqqTIiSZlVXp362xTpcYyyjVUqgWlVB1FhJFhsLiIJnAT06AWWciBM21EDeYUE7Qe/phiZ5Wp68s1MtPtMpMbG66Qdp5gCLHqMUc94z/AHf7iiVUqbhpeeklUjsbR1xnKT5iudIVhzETzn5ETMC/19MAez+WNYp5zSJ0glQCDdmVF16VA7kE3FydlkMr5T1CTopyNJa2sxMztO+3U7b4r8L8OHeoOs2sAQBc8oH4WJvg9l8lTKwAjIRbUxZO4gTeb3J+62ApJwwVARTZggIMUag2tG1gJWZEH8p87nRQoayb3tr1M0CLuxmATBa/8MGcFBwbUobQ7EDlhnCnaCBM/A/TGY8X8DrOyaGdlBKVN2YRuxi5XSJI9JvOAu8J8WW8uhRavWtqZQfLUn3V3OkbamuxBN5wdy7VKpL5iogBELSorN5jnqt7R3GiIubYz/EvGKp+4ydOklJCAGY6aYge0wF2vIlixaDbENLxrXaRTogoJuTp6RItOAm8R+HFqk+XpUAeySTzb8p08vwuOgAwF4R4YQIHqM5dKsFIHliCCC7XlSJsBMRAM4kzvFnsWgknlAP0uYkfHpOKPDOJf7wzM+gBTIuqMw2WoVZWIMbggmBgCOfyOadx++DU7lRRLeWsTB5UAmSxgAG/ScVqXC2aZJVZksY5eZtIILXaZgnvONB/aSsTpqU3JW9SjSI0T7Oqo9QgRawAa94jFSvnRTpFHNRkUamdNAIkxDjzmJN5BnqN4wAqplaiZWtWpklWPlFmHMdQD1SukkH2UUtYAGNzGK3Dnq5iF06Vi5p0x5jECJne5F2J0j7sXs7kXz1SlRyh1ZdLK1x5a9TU7Eklr3JY741YCpT8ihLQAXfa4FvpsOwECMAOp+HKNMU00oajs/8AxW1KoRNTSJudhA7k3jHa/hnLPTkU1Rp0MCY0uCJhhaDaCwiGG04lyOmUBFwbGJ02gnfqIk9bWthlDiqecyyAKlJXM7B1Og/NlYA/4ROAxHG+AVMuxN9KxeIInafyYSD36YI5TieXNFdbaXUEaYO53iN1IsRMEGDgrxrLuFJV38pp103UwB3QwRHeJi3xAfI+D1q0jUV2hSNQAmARPz9I3wHKfiJwYyprQAR5bHUo29gSWXrYTGI+CcbqJWJqaTUYgTUDg7+zqUgoDvti7xbwSaKB6GuqRZl0zuLFdN5/p8MMrZXNAFYr1EqhA/7shtQgSVkhiqrpDSN95wB1vEi1oo0qempEAe6vMSTIaHUCDrJvblPWxRylTzGpEsVbVLKNMNudRI6x7wvvGH8E4ZU01zQZSz1aZFNqA1Ki3A1GNACcp0TJIHc4JpQKypYmILQCTc+6TeBGkC4+8kBf2dKsU1UvSQWnVz6wCSSV2EXP5EYHVfAYcKzJTRbSUci3WSRE+gHzxr8lw4IdTJTvBhgLTERDESYvMyDt2pZ81KmZI1W06SpNuVi3UREEXGA8/wCP8KSgrCmeU6WBBJmPXqOu25+GKmQ4isEVGhWvaTeII2kTvPr1tjT+IvDrOs03BclrbK4jUVWQOYQSemMlw7hbtVNFlIYg/IgEz92AtVHBtI0C4N5jqBOwO0H44O8Mp01SqCDThJllDEMwBXUCCTYg/I8uKfA+BhannVSXWnpte5N57GANusjE3Eq3nNopWQsST7xJ3LeuAY3FqAMEuT1KmpHy/eC3yGFh44LSFpGFgNhwvK6KeuoeWRy21ExeL2+N+wwP4iQ4llSkpABOhWcjdQHaYWT2ub7YuV1RlY1ChUEe6fmbTcC0jc4ovT+0EamdKUkqAIbUIvPxiL9T8AEQTzIpo/krp1FgQpa8ASKYAsRMSZOB2T8NDmk2BOqQXn3hqMqGvHsjp0nBCnRpKqUWH7xgqwajF4IvAQNIO8m4A3EYP5PhgUgFFA6GCXMQBJI0wAYBjf1wGfCimVpw2mDpNNEA6f5ujb9vXFrJZF5imgKradRtv6kACelyRi6fDTMC7IAocMqFtrkSzFpM6h7IAPbBDJZZa4Ye7TbSoHLJTfSovpnafpgA1ThALEsweBMMOTsAs8sTBmJnBrL5ZlRQFUP1m+n0Aus998CeOcU8ohKdenRUPpJcNUralmIT3EIg6iBYjuMOzmYqtKPmEXlF6SMnzDRv8PrfATZ3hSXavRo1ahNgSAzHYTLhJjuJtacU+HUq9F9YDU1WXakyoaZERppuhgCItpmQDgTmMjXpOGpZxGtMVnJt8SnLN5mMV8rlKznWc1RZbzqOsydwulRI33jAP4iqUHFWgieRWaQXT2XI1R1gR0gkXHQYpZrjoNqmlQOkWn00m+IPENdXp3UKwIEo5KkhbSpAi0id98ZutSMBiADa0ifQkb3wBqpUFReR0NVz7xjlgAKsjSCetxMRhmXybIDUqUyFBAK3DNe4Se1iekfTAHD6UyI3wGvWk7AFqgUAhSlMSulhI5OUQSevfrjSfZAUbLVGC09AlWZUk35gVAWROkKCYtqMSGy/hrgpzBKsxpoogHTqBaNy1iqgxcdxGDA8MCmsuVqOxYKYBSOY6xqBOoGTBIA6zsQFcBSpl6z1Kev7MJ1qY1FbzIHKXQEmf5xjQcQ47lqLgMKzUng+YFUqZE2vJwV4VV15ZSpPMo5ogt3Nu5/DAQZWnz5SsSyAeYkETpJOoD1DXHo2ArVfEVDLiaNVavmMDEGVHXXI+UfywLy7VM+QABTVCdTi8yZAUbz137Yz9fJr5hFMsVBPtAagB3gx/rjW+EmNKndAyzLMxgAnaL/D7hF8A3O+GKqLNDM1NQ7sQD8IxFwTzKDh6gRtNioHtKbEN0+BjcT8dXnM2gbQ+lGJgqQNczFkqOGFx1AnpgLnatEIS7I8GREqbWIYHaCNp+OA0TAZoTQq+WkQxAvPQMD7JH903kGcPXweSIqVsxUXqGfQu0SAtzcCxm98UPAfCK7l6+nRSqAKqRJIn2oO1jb442xymoEkmEXTAH960gtpMR174AVwvg60qYprpWmWJI1uSekTIIMjcTtGLqZNJGhQGFyCSXHTc81gSBNjMYdRzFJQUQNqGksiU5Ya5bnCqdM8xE98S/awkcwuBYtMmSSdIHsgdfTpgBudytGn5QcHSzimrh1hWRCyq5JH8DLfqIxBnwpanSKks66gEcyikSGYxoE39rsYnA/jOeBVRVpBKFZlqNUBqeYGpHkfywpNMsAFudgtl2xU4l40yzny6IquSQdCqRq3JDaG55IkkrItvfASpkESqdR1DccyyGEkyUMNsBBBEmY3xBU4ZSzLedSWqj0yrQw082+kzf0t3MYaBXq2ehXAsxUKlNmP+NmVkBiDIMRacEuEZCoqAClT9DUzTF95voVpAY20uOpNzgMvk/EFJHq0qkhdVrEGw2PqDb+eIqudoUiWp0mJMHmNr9QOxxB4yp5gVRTeknNGhqYkMTuNTGd+hII6YFcO48UhKwDAfxC4/pgCFTxK5JikAPTb8MLFxs/Sa6imoPTthYDV5ziNLLqS2srZQ42DGRvBUd7m+IeP+Lsqh0q14YEppgnRuTpkEtG0bHA3xZkmrUhSRgQnNA2HYyDBYnofuxhT4drFuVS4MHV0v64DT1/GtOnUIy6LTBUKdAuSSZ5vaPTc4p5jxw5YsSZ3X6yPwGBuR4HmKh8vL0i7iQ5XmI+J2WL9R1xrcp+z0U+fN1KcnmdYDMNUdQYEHr0nr0AenjxWWHLXA26dyPmJjFLMcRp5lwA1bzWYACiSQzeimCpJnbqZxqRwnI06KhqK1CgMljzE7GwHcHfHcgcnl0NXL0dFTROq7NEXVQ1hJkcsEi0jAE/D/hcormtUWrWfSGcgeyggIWPtQZluukdsX61OnRQmu9NkFgY0wI6t1OwiDjO5rxzTp0UOg1ajCSLLpF5kHVfsMZTi3GKebLVKpqMw9mkWApgdhaFt163wBfiXi7JAxl6XmOSIep7Ck21EbtE7en1CcVepWXV5qaBpTTTkKDBjUxgMYF7kCcc4P4cNd4VQwFMsgLhVYqb6+smdQUQSCIxtOHZIpTIVlJSTCiPdB0IhtTnmGogyCehBwGFr0YoAKuoGLeuokE3vKnYR3PQYscO8Oeaeam7ckkU1I6GCOQII9oliNuvU5wzxGVcrT0kFOZQFVWMgxIQxbVt9CRguo81g2YLinyA0k1LT7BajMb2J5tS/DfAZqr4OpIA6yym4BOsgBZYVChCpBi+prEG040Ph/hNGjSFV6RWnWQaX8sNokbsGUkTNigMxcxg3wShRIqE0jTVTDCWYbgELqQapbsx2JuFxNxfM03rrUAYUVQBaligHMJCobIII1kxfa84DoC06RYOoIFqhjQVFuYCJmNt1kYxPFePVKNeumYplq7gJTBEUEpWMgC7yQOgkC5uRjT5A+dKoEMEqQ9QhLe9ClSUAI5rzYSzEYyfiWhTXMFaJ5aC6JClZb2n0jmIUEwLnY7zgK1LxfACVGJUyutdQZZEatMhGAJnTpExAIxQfNfvxUU3p6g17EReJ903I+IwGdPMqCSApIBawAnqemPTvC/gCg9FGCrVcHUzVGZaRAYxqgzBUrYLeNpNgzfhnwy9VEPl1AtcqvmBGKS5NtW3szN4Hxxe4lwHP5QGpTpvTRFZizNT1KAsa00uxB0n2t7mPT1fO+GRUCCtWru2k6ijNSp6CVlAqEAAECAxZoHtYGcV4RT8ipSpowRZLeWqwy3u71JPeYkxtuMB4jmcsxQEj1PrPVv5n6jBnwz4Rr55qbaR5SkKWJUaomCVuxA2Ji/KJ640eb8LUKdIipWqK6qNV0JUxuaYbUo9CCR6YMeAM1Ro0jSTMUiWtqLxeDeHI03tAmPWMBoMtmVpOKDa5aTKUopII6MQVGwBDMTN4gxh68O8yksVq5VidJmjsYsAaABBMbCbxOLiZRGVSFWrpJJdSpVV1EqCQ0kre5BPKT1nAatVpoVVaS+Spf3wiAmJ0gNzTeZnczEkYC6/hSnr840WeIUE1XkAEX0IdGn0I90T1w9cussadJUKwpgBSb2BMFzsD8NsF6fGgyIyQCyyqzJJAmFG52J22GHcN4ktUtAG5UwQxDL7QkbkSDA6dtsAKq5NlcEkjUjgA8gBGlgCLsdmvtb1nAviHBqTOGajTcxzMJXe3fe5sJsSMamtw6lmhTqqwcDmRgTFxE2MREiCLGNiMUqvDKhMEKDubgqJFx639MBk6/C0UBpVUHQAhbC2m8SLXMzfC/s0D2VLalnlUwfmRF47zzDB9aEAyZJBsACNSmwiZ3A64HVuMnzmSmygsII3qi19KkR9JjfsMAJq0QyiVlWALB/5ExMddp64y/HPCSsWekoU9VMx9enyxuMzxekzkVEOxjWkGe25nc+hi+M1nqtHzhXRyKi8lmOkjcyoU3EkggkG18Bga/CmViDTqKewBIHwM3GFj0aX/AIqcdLRbphYDJcQrMNMEiHaIO3Kdu2LvCV8yjz8/P71+g74WFgPScwgpZOitMBF8mYTlElZJgdScYHiNZjrkk7jf0GOYWAHPXaRzHp1PZsNr1T5Audu/q2O4WADZofuieuk/92JfD9FSwBUEENMjflc373A+gxzCwGi4ZTAoNAAiosR0lKcxjS+LTpFLTbVUQNFpEde/zwsLAY7hFBftQGkRr7D/ANOfxvjeZOofPiTAVYE2EaiI7QcLCwBzwsxbgtFmOpjRJLG5mH6m+MNl6hIpAknW76pvqgGNXfYb9sLCwBHJMTXaTOmnyz0k3jtsNuwxnfElFVooVUAsuowIkkSSe5nrhYWAq/s3oK1V9Sgw0iQD/Hj2/gwirTUez5Mx0kuQTHeLTjmFgC+XE12BuLb/AOBjgZ4qMVKSiwapcCwP7qobjrcD6YWFgPn7IIDmASASXYz1nUb/ABxX8VoPtpsL6CfUlVknCwsBD4Zz1Sjm8uaLvTLVFBKMVkFhIMESPTHu/gBjXoVjW/ekV6o/ec1tW3NNvTCwsBXdf/qVJfdCswXoGUuFYDYECwO4wc8PnVXzRa5FR97/AMI/DCwsBFw+ofOzIkx9oNptegjH6sSfiZxb4kxgXwsLAZ11Gt/gPwOIK3MstzEbE3IuBadrYWFgA/iSgoRTpExvA7YxmTcsupjqYhbm53I3PpbCwsAbQ2HwH4YWFh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data:image/jpeg;base64,/9j/4AAQSkZJRgABAQAAAQABAAD/2wCEAAkGBhQSERUUEhQWFRQVGBkZGRgXGR0cGRwcHRocGhweGB8dGyYeGx8jHBoYIC8gIycpLCwsGB8xNTAqNScrLCkBCQoKBQUFDQUFDSkYEhgpKSkpKSkpKSkpKSkpKSkpKSkpKSkpKSkpKSkpKSkpKSkpKSkpKSkpKSkpKSkpKSkpKf/AABEIAMIBAwMBIgACEQEDEQH/xAAcAAABBQEBAQAAAAAAAAAAAAAFAAIDBAYBBwj/xABGEAACAQIEBAMFBQUFBwMFAAABAhEDIQAEEjEFIkFRBhNhMkJxgZEUobHB8AcjUtHhFWJygvEWJDOSorLDU3PCJUNUY4P/xAAUAQEAAAAAAAAAAAAAAAAAAAAA/8QAFBEBAAAAAAAAAAAAAAAAAAAAAP/aAAwDAQACEQMRAD8A36AWxZRxiBWGLFPAIth6GNsKPhiVKd74CJ4OICMWXUbYYKV8AymYti2q4hFLE6mMBIpGOlhiJmwlcYB8jEyHEQfD1qYCeAO+JEUdjiANjoq3wFxVA6YWkYYjzh84DsYQAwpxzVgO6BhCmMIHDhgG+UMdCDDsKMAwUxhwQdsIYROAYyemIjTnE4OOOMBVajiF6N8XCMMYXwFM0RiMoJxdKT0xHpjpgKn2YdsI0AOmLSnAHM+IKv8AaVPKLRJomkzvWIezgalRTGiYgmSfaG0XAkQO33YWLBGFgASrGJqZviuFPr9MS0wR0+7AWwuJ0qDtitSPxx0kz/TATNWGFrxXIPTEgpnsfpgJSRiJ3w7yyfdP0wwpG4+tsBwVMdepbEdYQLYi8w4CXzjh9OrirVw1a+AIjM4mStOApr33xPlK8tgDtN4xYpvgbr+eOrWM4AkamEpxUStiVKuAs6sdV8QTheZgLOrC1YiWph04B4OGvhDHcAwNjurDNOHx3wHIwxgccz2dSiuuqyokqssYEswRRPqxA+eMr4i8fU6FVaKvTFZngI3tGASwIJAUmBEkA6hfAaRMyp1AOJSNV9pEifkQfnhNvjxPjvF/7OyOmk2qpmphgZBdKjA1NtTQNAi9xiH9lXjrONmqeUrO9WlWNXmqAlwwBazbxY2k3PTAey1ONUVbSai6vj2Etf0Fz6YwtLxlw37QtdsxT1JVqOxZnkebTYDSPehFprAB0mRYxjz/APaYa9Cs4VyE8wqp1c+xDNAMw+gbjZVx5wtUzOA+rqnjzIKYbOZcG1jUE3E39fTHMfLAzkd8dwHrmW8Lxfznm2zOB/34uDgD9K1T5O38zguhUAdPjP8APHHdeg+44AOnhqoLCvVtHvtuDI2O+Iq3huvLGnmq6MdytWoJtF4bffB9U1dbYjrqJ3Nu0zgMJU/Z7UiZRiCLMagEX6gEzhv+xjiYCtJ38+qDG4Mad7+uNt5trMw/XrjtMN/6jdeowGNoeDq07FZ3IzNXvqn2Ad574J5DgmYp28+sto5MxVjebAi1z698aNJmdbE/EicScxiG+fTACKeVzogjP5gACBL6vh7t9uvbD9XEQOXO9Z5lDT3klZj02wW0ONmMfLHEVu/3f1nAVk4jnCTOaUydvLQjv/ADGJDn8zPNVpsII/4YHzsQZnEvlv8AH9fHDWpvO2Ai/tisIE02jqVIJ+hH3Ys5LjlYRNNWiLksvS5FjufpitoPb7v6YlAP8J+mAu/7RZgCAtMm/W06gRIgbLaJvvOJaHiSsSNVNDE6tL3Jg7A2UTG5PXA0ueoI+WH0c2AYg3np6YC0/iHPW8taMwshoI1XkjmEAiLGcWcr4pzihvMy6OdPJ5TqOe/t6qg5dtr29bR0qv6j+mLtOOsGcA2v43zCodPD67tuJaiFH93lqkmO8XnBMeLENzQzQ/8A4yfuY4jpUwRsP18sSGj6DAMqeOaCXNLOWP8A+JW9eoWPp3w8/tCyagFmrKD/ABZXMD/xYlTLDsfuxboUB2IwAtf2mZAmPNqfPL1x/wCLEg/aRw/rmAPilQfigxe4hwanmKRpVVZlMGASrAgyCpUhgfUHGC8SeBjQl0z65WkCCvnVcyTYixnM6XnsFwGwX9o3DTtnKO/cj8R64g494oyGYytal9spKHQrqDTuLW94EkAr1BjHnVPw9WqgVa3FHq01ACFQzqQoB9+oYZiPX8sD+A5IZigxNnRlp+WWZRIVC+o61PvRb+EfDAHfHfEKWc+y5Z88oyIUCsyip5pZVgNUkaG5gLG4ljBtA7i/EuGrVoZrJzWzixy1SadIHSBrqs2mYgkBWMknph/9mcNVl82lRQnprrN3uxDET6WviqnF8nRqN5NHLqBsTSaYjbUQxmfh88AE8TZtMzTpEtl4ou7HS1cqWZ2d1vRGrVIkgk8u98aXwH4vyeTQk5KtTqMID0yWR1OplCLUZSnvRYzJJN8Zvxt4gpZqlTSmGDrUlzBA0hYhepudoG2BnAPEtOhRK1qDVajPqLFmAK6QFWdzB1WNr4DWeMs6ufrhhSqU6Sl3daoWnqZQNGpjMDSWOkSbkC+3nma4IGJZFKICb32EfxGx3IGDH+1LNC0aCot4WmN59SCR8vXFenm6rHUafN3a/wAr/LtgKP8AsyG5leFNwDBIHSeYfgMLBVuI1hY1RPq6g4WA9cTJMNxH+XHfsB7Dr0xIKY6MfiJ/PHaZk7kxcnpcTucBGMmw3UT1O317Yr5jJkn0+I/l3xdD9iPxt337Yi0sY2+YntgKJybdJN++EMgwuJ+R/mcEilr6fwxH5gG8Lce03TrgK9LKsNgfr+v0Md+wsen34lqVSdgpvG4P6+eOayfcWfiv88Ajw0xf7jhfZiNiY/XphzCfdX6gY4KMX0jfv6f6YBVKfxxXaiZ3/l+v5YmqVBtpv+v18sN67f0wDFokDc4tUcvPWPr/ADxEz+hxYoP8cBG9CT1+pH54npZIi4ufn+eLNBNRAjeL4KvwR0GoGR1H54ClladuYXwSo0x2GK9KmcWqaHAWEpjsPpiVUWdhiJXn0xKq4CcUl3gYzfjTj2Zy1NfsOV+0VS3MGVtOi86SCAWkABZm9gcGc5xWjlwDXqpT1NpXUYk7wPWMZ7iXjnJVEZNNasjSh00X0t3GohbdyNsB5xW/aBxDNI61XREJuiKoIgixMyCGG0zbriLgpGYzH+9sawRW0tUcsVaRsHmRcHTtbbbEfGMlkqlSadOrlUG9LnY/I6diRtJ+I6RZLj+ToKCKb6ydAphkaoYPUByR8DGAvcS4e7O9UVVQatI0JaJgA6BY/CPuwKyvAHKmKmsAt7K6JI7ajf4x0xap+N6hqBKWV0mpIUGDUHy5QettW+OV+L5x585HUKAxIdKUdizaiQLezqG/bAQt4TYkM4I1TZ3Bi3ZjAN/5YmTw7Qplda0aYeCGdxvEgDmvI6WxOMw9fnDy5spd1ZBaSBB9qCYm+3W4vUMpQqUtLBKqmPaA+VjcEAx0P1wEaoEEK6MLyqLrW/XsDsf9cEKNLKFQz+QWiCCEBBFjgfX8L5UKyrRCBpulj8iTaOmM03htqQYhjVSLKbm82iwYxgDXE+M5KmQBReoYP/AA0i9gSCAJPbbFfLcWpEIPKSkWuQVYnf3SFvFpPrgH/b6KACpYtI06jII3kC09pE29cdTiQqKwioxLLoJJGgJe7NYHvvMDtGAJJxNT7dBQ15E6uvfrhYqorESrLBkiCCN+8YWA9Vo8VoGDIjpbe3rGLC8RpHZlEeu36tjzSpUoqFFPMlmXp5TKWi53gGJ3F77jFnI1KjeyKzbGAtgN7GcBv2z6EwDc22/pidaYI/pjOZFWEmozIsAksNj1EySItjS8PjQOaZ2wEFUdx84/phqjof192HcRqimJJ3Mfq+KA41TBhixtMgW797/IYC5Vy4gxH0xGtM9PwP664hPGUYkCZ6yPh/MGJxMMwBe0fTAcIP6GOXHXEYrg+8PhIwnfa4+oj8cB13bv64iOZgwSL46T2xVqsQdvxwE4rwR8fQ4JZfptfASm0kYKZW9sBp+E0CWFhbGnOM5wbO6IB2OND5owAitl9M2xFT+eLmecE79MUmzGkSbAYAL4q4k6Uoy9VEralPOpI03DW0m8x06HAjhXjyrT8z7UaNUALpFBKiEGb6zUgRG0DFTxPxNswSoJCTtLCYvLd/htjM5pDMhGqPaYWCe8NO8SRb8ZwFvxz46q5pQCvk01DadNRiSwG7xp2GrSALG5I64zL8arsUNSqmmnTgBoUWWBqlgWNgSJvHywnpaqxaVAJB06uSTfYxPKpFpN9j1s0+K5dhoo5elUqw2k1NUSAbrTBe5IsGIG0gCcBSfMs9hzU9RdwdKBgxMgKpDGfUliOgxPl8y+9Ghl6KMAtibabhgW1M+0mB+GCNXws6WquzaEIPk6VpyLXlItJvpvFticSVsrWIX7NzamC2YmV6w0qoIKxAse9sBXyHBF1EZgOXYhlAUU1JJJ5NXODZSBA9YGDGe0+WCVarNw1dgwMMD7qxYCLxJEWxFncwaCqlNavOoZQzKkF2FMFyhOsFjO/bFyhRkCarnQACESqVYdgXEkEkk6TG5M74BgrAkBv3ilSG8scib+1BGkmdrkdPXmYz1QVFNFSFMiZCD58pDFt9wRp3xW4pmzRZmp06RFNadqhZQGdvLACLaAt+cmNXywRyJo1MvTqEorFA1jtPtAaY622jv1wA3M+JKxR1Z2Q+iHe2xMbExa9sV8xn3UB6lSoxGzatJImFCr7ABJA5hBBuDgyuSpzC6WtBMiQNrFj3Ise2A5yS6Vam+mDAX92ygg+8qjS2mJtMG87YCHOLRq1jSWVqBQVfSJ1CxFoAm1x8owMXgz5ccrVSD108sWtIY+uHhCnmnzGkQQFUgmWkG9OI3HtG3XGhymaFVRqamINwRpA6ARJL+7e14tgMe/ECpg1tuzPHptA29Mdxr6tDKudQqmD/DWAHawa4+eFgH1GzDQUAVrXKKQN5JsSoMAGB/MR/2dm2F6y6RsFAiQNXRRt+W2DFSkDs6gx/8AGJ1R09MRNQQb1EECAAG2Ed537xgAXk16bz5hYDcKIMdZEAmbXJ62xcpeKalN3Y5Yo7ACVmevTabDbBNb7OrHvBFp9E7SL+uGNw6/skmI9ltv+T78Az+1KddNNc5ogWAFJiZjUZIX1PW+KhySK00ftjadw6coA20SV69zt9xjLZJgwt67Een93Fyo6g7qP86/zc/dgKOSq13c66JRDYMHGowPaYC2/Y4tVuGhyrEsAurdid43v6T9MWKYJ2Ab/CjsR830oOnTE7CACwgf/sqAf9KCfvwEAosPeBnuP12w5cvJktJG23X5fDEz1gdnNxA8tPzY/niRCfdUD1Ylj9BA+/AQVKUe1MH1OIq1GYMW+H9cWri7GfkB9w/PDa9Rv4bd4N/wH34CtTy8Xk/cPxOLGXrQdjiMbXMfT/XDCw3/AJn+WA0GWzOClHNkXEbdTA+Z6DGe4c3qBAm/Yb/AAdTjz7xX+2chjTyKKQpjznBOr/Ahtp/xzPYYD0ThXj7LZxqq0ahZqQLGUKKyA6dSEnaSBeN8APEXj3JISKmZDETC0v3h/wCg6Pq048GqZtjN4B3C2G8xAtAJsOmIcB7bw/xpkMy2lKpRzYLVUrPoG1Fd+hI9MN4nn1po0JBEbEghpgQYgGSBues2tjxUHG0yXGTWytJS376m4SRd9A9lhe0agCYkhQZtgK2c8MVFfV5mXy62ZA9ftcFTBubm0QT0w7I5J0BKGm1Z2XaojGA6uCBqGoFgNuwta4XNuFrai2q5BLcxbsSDbYiJPTBStn2rBmBELIllpmCYspeoSPdErcD4HAFcpWzKqPPqlKJOvUYpsbSNOoEkeyeSdxAJ27mvGNNEIotXJJuzViSBADFQwtru1iCDHQRgJXydSyo7hE30kuqgmOXSfSTYYq/2aoDGqXgEXpwYF5Lq5VxPSYGA1jcYqHIefJdlJZWJAZYrLp1Bd7r9w7Yhp/tQzMn93QZdyOc27XfUbz3364DVeLI2VWiGbStMLpNpqGszfBRpaZ7iPgIp5dWBXWFYTIidtoKzM7fTAbbM8b+1UatUKtNtVFQqWWVOrzLqvRlWDPe9sVuF8ZD0UpVKdJ4TSSyw0KbaWIIsJYj+7YdhPBqwWm9MkEO6kKLmV2L3BiQBp9ZO2BDhkYgqCpJAtK77odvp/LAemZPMZb7PBWo6m4CUgpg26NLD4KBfYXwDpJSat5Soq1DMsQy1iIJsTsSL7bd7YzfC6x16FkB7QeUEHa9yvax/HGr4XkyoBqtUCOraAkl4O4BNyTAsRacB3OUVpN+8iNJYajOpm6k7jtBPeLbu4ZxWiS/KysdJRtoAEco1aV0nqbbXwI4hDFmhqY1e05DN7fNyrA3P8G5jpi2MmjUg1FucJOrnaoReZUvAkiAIAj4YDUni4PuObC53Nt7Hr2wsZBPEqAQQinsGX8qZE946zjmA9ZrP182v/lJxVq5g7f7y0/39P4nHadXqNTf8xk+osMMNRz7zAdgFH4zgHMKhAinUv/FmGj7h8cU6mVPakP8AO7n7ziZqixcg/Fyfun8sQNmBFoHwX+mAky9EAidHx0D1PU4tl498gemlfwEjAf7SCbH5/wCnpiWnWubE9PZH32kYAgc0Cblz6XP4mMM+0kHlSP8AEY+4fzxX8wzdVHx3n4d/hh8n3iFB/u/mTgLNOs/ePgp/OT+jh5zEbsbepH8sUTVQbkm38X5A/lh1OsCbKPiT+FsBcSuT+E3/AFvOHVnb/UnFfzOhN8OlSyqGXU06Vm7QJOkbmBewtgOit8PkDiKpmIuZO1hcn4AXJ9MOyuYR6fmIwdIPMssLWMRMwfwwF4l4vpKGFOk9WoIAnSqwQOZoBc79r4BeNuJ1E4dWgMhqaF5tIIVjDLAYmYEH0Jx4vj0HjFQ16VTVdipCwxcAKE0AbRJBi1pM3x59gFibN0AjEBtQtDARIInbpviHFvPZPRpIMqyK4NutiDHZww+WAqYJ8FzvlkzFoYHSWIIm4AZbwSbmLYGYko1WU8pIkEGDEg2It0ItgCwrrrlvMJI3J1AASelz/wA2LPE8mKNSpTJd6ttTFDO4kRNhOxv7I6MYAC17d8TVc8WEWUXnSIntN7xsO2AbmaDKST33MA+lpthNXcwHZ4AtJJ6epwxG6Dbfr07gYvKWYlhTVfe9kwIHzsYNsBQ+J/X6jFlM+SAhAZBcLextcGdX3kX2xdyeS1KIpKWOkhmdhEtpFhGqSDtO3pg3kuGs7+WUyykgkhQGbbe5YR8uhwGYTMlmUeWHJIgEEsekTudsbjh3DiKa1H0kPamhChUbcbX1X3m/obB+a4elBCaa6G0mazBSbgglAGlADIldrYfXKizMFqVLgqQ1o5wSegvaV+MDAc8+mwcnQLaQDBDXACxzSxvIAMQb2jAluLOjlV1sgCkAghSCDpDN7so19pIBnFjzl0URapVbUo8sgOoHooAIKkiJFpiZxUcsAqrUZQtyo5ZYkDa4VQOlhIMRvgI+M5SqY1EAkzGoQtxE8wsAQNQtOJstw13Yo/nFd2OgRqHUsZgD5n8MXsvkaoJK1ZJOrmLBiGIj3bgggiJHwwS+yVtKgVaIYEFqUFTaAZ0apPqfvmcBjaxoBiNVQwdwVAPy0Wwsams5ViukmDEuwZvmfKM/XCwGnrZiRzVT8eU/cMVXrqbAM0/xEn/pAk/TFSjmVA2UT6T9Z2+Yxw55jYTEbLEbx0/OcBfFVosoTf2QB8dXb6zhLIuSPnH4mTiktWL6Y2ux/CRA+S4kNQkTI+Jk/wDd/LAWWzQ6mRtYCCOwkx9AcRVa+qyCoD01So/yrA+/EaZiCOYsfQn87D6YeMwTuxUdlsP8zQfywEtOjUHtVNHxuf8A4iMNoUaZ/wDuVa/T3Qvf3QJPwGImeZKLM+9YKPm3tDEyhnIksQP4TpQfW5wE4Zl9mkBB9pyFA/niXLs7H2gB1Itbfc7/AKtiNKKLvzGPT8dzi5l0ZjyhU9SRPywAyjxWjUYhSxiCSyubWG2neTEb+mFma+UplmqBNUktKamAI3JYHQsRt3mMLPVnpVfNq5gsEVwtFQQjG0eY0tN/gR0A6izxClmK2upl6T7A0/M0EKdKop51qVtwdWgfMCcBfp8VFQ6MtTyvlQshi1OpeSrCWprpIiI1m0R0xQqcH1wHZTWqJqVApYwxlSiqDUE8stywAABcnFw1SlIJSoBFgHR7YYgnlWQHQERzEvb3QQDgZV8QVl0CilTLqhIVFVHgwYMFYSQzTYmw5rCAIrwKmKbTVqU3FJuWqCUJggaSyadJYG+tDt7QjHlHEaGiqwggTIB7G4+449GyWcqs6ozNmKoVW0+Y8C0TULnQvQTpJIIid8Yvxbw6pRr6apUtpEaBpWIEBRAsAQNuhwATBrJ8UGqgsciAKwIBkkuTFpjm+pOAuL3BqAqV6aOCULLqjfSDLR2OkHAFq/hdirVRRzFOjyNqFMuiI6hgWYWiCDvYd8c4HxdcnWelUFOvlqpVatpBUEwy9QRJP9YI9oXxtRVV+zVKLhp0oXCFIW4dCAdIAURY/HHjX7QK2rPO2tXOmlLIZWRTUGCbi426bdMA/iPhX/eglJzUpPBQrcqhvcmBY7bahBgTGH0fCEVisGooYrq5lVbSS50+76WxX4BnCagpVkLqUBRSstIAKwRBA06ovF8beoiIArVCukLKm7dYDBYVTqOwBGA7kPDGVpJamzT1Ye1P5CPQXxK3D6BI5VKid1U32B+vT7+uJaOdWCBr97mc6esdYgfl0G+KtBaSEAEMTIA9phvYwYEgkCex9cBPnqkxpUEqJEIosLcxJkA2AUETBJtgfTzF2kElpBlVi4DGL6m5egje07hNFTXoZ00nSygEICT7r2vY2AMw284myeWp0ww8nTuHZjOsWJJLC9t9hgBfEs8zWCF1bmNV9K2IhrauQadlBQsApvM4GNwmq5NQUw6jZByyNpkmQu86bcoGNLxCtUV2RcuPK3puKPndyS4VrTFoGw72w/hLoabgZinqkhJ5D1A1hwKi3Mb77HpgA/Dsm5YhqSUiyaBTUFgRufNZmvNjudNiALYizPi/7JUaklKCI1EMSbgEBTvAB2/1xt6LOtE+axBu8kEaQGaJJRSJA6C3wk48+8S5P7TmmNNAdTrGk2bkA5WYSSbE2O2q2AZmvGpUHyWbn1BkNgJuSvYze3W9pMml8SOFDDSquoJGw5gLtA3MECRG2BmW8HU9I83eTZGt8DIudz0scG6XCqGhaYER/eYE/GDEx1ifW2AgTIVXAZa0KQIBmYjrfHcLyytgrR/7zH/yYWAQzA2Gn8CfgQd8LzfS3W/8wSPiYnHaVUEASxHZRA+d/wBRjtUlTEnVExb8Bf8A0wFhR0I+BWTHxkxiRKokArERcnVMf3ZjFEV72YR2vPznElOsJiAd7AH8rz9MBeGYsBvc+0BG+8A4QfUbXPyEfRTH0wPSBcLt3PX4Az9cWEzhPKFX4bD/ALoBtgCOWWDdQx7mSBtcSJPygYurBIk36Sen90AfhinTfQpaoYCXsZHUyGaBE2kT8cZrjPiN6gCZao9NlklUALt2l1ZotNifj2wG6StRpyar6FAMsAC07AAHUbtaYY36HAzP8fpLOgVA1wKrqWMzB0hyL9gRsYxnMpxRVRErVGYoNGgpzmWLkQt2EknUYk7z0tU8w1/s9KpTV5BBkGRq5jBICwNpv6XOAVbza7gu40TEGEdh3JCCPgJjuMS0csaZK0SvlsWlVMktYElj0+Zm4npirQ4dVq3RYXppUDVFzdmLXvcwIO+8y5vhlVY1amWzQWQLvEWZdmMzBG/yBz8QyilxWzFRS24oajPLcFijqCDYwpP97oBuZ4lkl0+RXrvqZVZKlQvyzcqWopoIN9iD/dNxnfEXC3p1mMgIzQSDte8gdJ69cLIcMpKdVR5vKj5+/wCvpsLG4sQNcR4mKIA4eWZmJWo8O3MpsQzC5IMT0A9cZLi6VRVYVy5qdS86jIkTN9jje8JRV2L8rsZXWtyxPM9MHTAKjTufSYxl/FbUnqE0hATkJvLkH2mkyDcC8zB+GAA0qLMYUFj2Ak/QY1/h7wK/l/ac25y1AbEqWqt/7SAg+km1+uBfg6j/AL3T1gindn/wIpqMfkFn1j1xqPEWcqV6hc6gBBSmtZRoC2AFM0+wvJvfAWK3Ccryk5d0pNIqFhNVAfYZx7KD+IKsrPtG4w+h4UyjoGps4EAqwdXUCdV1YBgCfh19cZatwuiVJZKlOoQWMQqj0APT4Ei+HcPytEAvXe/8BItPRVDaja143wBHK+HVo5oMlfUSbBdKEFiAQdRNtJPsgnaMaanmVpqpp1ELsTeqHDnUfdCiWC9z7p6b4wlfiaCqPIqtT5CJAKCZsrAsZWJGDfBs75ylaq0iZGsKvMVHsOsjSU1Qp0wRveZAHsyKpDEq1QBiREBSpAgBdzcH2iN7ETajRpMSUpMxKnXfmDMYkQrQF22PztJ5nK6soFZSwkWCtAjYwWt1tq2YYJZeqHphw6ArIFMLAA9nUQeVnJINo3A3wEuSyVQgCq7FmuBKqFA/g09DsCZtvvdq60Zliiy3DgB2c7DS4m5M3A7euJ2vKRT81ZIJ2j1CkMIibTsYvfFWrxKqhULSFRySWVWKoqyW1AlQS2wmTO1uoeeN4tzClkqNrUGAhZ1VYkcuhlI/ph6cbo1EYVRUBJLe68k7yzL5n/V27YEcUpsK1QMNLa2kX6knrv8AHFTAaPg9YvXVKFStRpXZ4cmAtyQBAnoJ6nGq4dxNWHmuYap7Nhyr7q2EDYEmLtJ7YxfhvNMhqBULStyB7IBm56AmL94wa4LXAphaslIK/SxHy/DAEny7/aXq0TqDhSaVofTZlBmzgAMvcEj0xYr5+lo1a2UgSQycwIMEEatx8dr4GZqiqGErJpJErV1BhPsnUJt2bvAwEqhvNK0yH1bqLidzEW/Q6bBqamcSf+Lr25hSVgbd+uFjO0eCVwIBpgXsWvv6YWAPlm6QfSfymTviCdUDTpN5gCI9LzMzP54tZXIE3M/L8+k4vLwwkiXVZB9rUoEdyE0gfPpgBtFWg6rrvEW/C+L6UtVu+36g4u1ODeWRqr0CeqqTIiSZlVXp362xTpcYyyjVUqgWlVB1FhJFhsLiIJnAT06AWWciBM21EDeYUE7Qe/phiZ5Wp68s1MtPtMpMbG66Qdp5gCLHqMUc94z/AHf7iiVUqbhpeeklUjsbR1xnKT5iudIVhzETzn5ETMC/19MAez+WNYp5zSJ0glQCDdmVF16VA7kE3FydlkMr5T1CTopyNJa2sxMztO+3U7b4r8L8OHeoOs2sAQBc8oH4WJvg9l8lTKwAjIRbUxZO4gTeb3J+62ApJwwVARTZggIMUag2tG1gJWZEH8p87nRQoayb3tr1M0CLuxmATBa/8MGcFBwbUobQ7EDlhnCnaCBM/A/TGY8X8DrOyaGdlBKVN2YRuxi5XSJI9JvOAu8J8WW8uhRavWtqZQfLUn3V3OkbamuxBN5wdy7VKpL5iogBELSorN5jnqt7R3GiIubYz/EvGKp+4ydOklJCAGY6aYge0wF2vIlixaDbENLxrXaRTogoJuTp6RItOAm8R+HFqk+XpUAeySTzb8p08vwuOgAwF4R4YQIHqM5dKsFIHliCCC7XlSJsBMRAM4kzvFnsWgknlAP0uYkfHpOKPDOJf7wzM+gBTIuqMw2WoVZWIMbggmBgCOfyOadx++DU7lRRLeWsTB5UAmSxgAG/ScVqXC2aZJVZksY5eZtIILXaZgnvONB/aSsTpqU3JW9SjSI0T7Oqo9QgRawAa94jFSvnRTpFHNRkUamdNAIkxDjzmJN5BnqN4wAqplaiZWtWpklWPlFmHMdQD1SukkH2UUtYAGNzGK3Dnq5iF06Vi5p0x5jECJne5F2J0j7sXs7kXz1SlRyh1ZdLK1x5a9TU7Eklr3JY741YCpT8ihLQAXfa4FvpsOwECMAOp+HKNMU00oajs/8AxW1KoRNTSJudhA7k3jHa/hnLPTkU1Rp0MCY0uCJhhaDaCwiGG04lyOmUBFwbGJ02gnfqIk9bWthlDiqecyyAKlJXM7B1Og/NlYA/4ROAxHG+AVMuxN9KxeIInafyYSD36YI5TieXNFdbaXUEaYO53iN1IsRMEGDgrxrLuFJV38pp103UwB3QwRHeJi3xAfI+D1q0jUV2hSNQAmARPz9I3wHKfiJwYyprQAR5bHUo29gSWXrYTGI+CcbqJWJqaTUYgTUDg7+zqUgoDvti7xbwSaKB6GuqRZl0zuLFdN5/p8MMrZXNAFYr1EqhA/7shtQgSVkhiqrpDSN95wB1vEi1oo0qempEAe6vMSTIaHUCDrJvblPWxRylTzGpEsVbVLKNMNudRI6x7wvvGH8E4ZU01zQZSz1aZFNqA1Ki3A1GNACcp0TJIHc4JpQKypYmILQCTc+6TeBGkC4+8kBf2dKsU1UvSQWnVz6wCSSV2EXP5EYHVfAYcKzJTRbSUci3WSRE+gHzxr8lw4IdTJTvBhgLTERDESYvMyDt2pZ81KmZI1W06SpNuVi3UREEXGA8/wCP8KSgrCmeU6WBBJmPXqOu25+GKmQ4isEVGhWvaTeII2kTvPr1tjT+IvDrOs03BclrbK4jUVWQOYQSemMlw7hbtVNFlIYg/IgEz92AtVHBtI0C4N5jqBOwO0H44O8Mp01SqCDThJllDEMwBXUCCTYg/I8uKfA+BhannVSXWnpte5N57GANusjE3Eq3nNopWQsST7xJ3LeuAY3FqAMEuT1KmpHy/eC3yGFh44LSFpGFgNhwvK6KeuoeWRy21ExeL2+N+wwP4iQ4llSkpABOhWcjdQHaYWT2ub7YuV1RlY1ChUEe6fmbTcC0jc4ovT+0EamdKUkqAIbUIvPxiL9T8AEQTzIpo/krp1FgQpa8ASKYAsRMSZOB2T8NDmk2BOqQXn3hqMqGvHsjp0nBCnRpKqUWH7xgqwajF4IvAQNIO8m4A3EYP5PhgUgFFA6GCXMQBJI0wAYBjf1wGfCimVpw2mDpNNEA6f5ujb9vXFrJZF5imgKradRtv6kACelyRi6fDTMC7IAocMqFtrkSzFpM6h7IAPbBDJZZa4Ye7TbSoHLJTfSovpnafpgA1ThALEsweBMMOTsAs8sTBmJnBrL5ZlRQFUP1m+n0Aus998CeOcU8ohKdenRUPpJcNUralmIT3EIg6iBYjuMOzmYqtKPmEXlF6SMnzDRv8PrfATZ3hSXavRo1ahNgSAzHYTLhJjuJtacU+HUq9F9YDU1WXakyoaZERppuhgCItpmQDgTmMjXpOGpZxGtMVnJt8SnLN5mMV8rlKznWc1RZbzqOsydwulRI33jAP4iqUHFWgieRWaQXT2XI1R1gR0gkXHQYpZrjoNqmlQOkWn00m+IPENdXp3UKwIEo5KkhbSpAi0id98ZutSMBiADa0ifQkb3wBqpUFReR0NVz7xjlgAKsjSCetxMRhmXybIDUqUyFBAK3DNe4Se1iekfTAHD6UyI3wGvWk7AFqgUAhSlMSulhI5OUQSevfrjSfZAUbLVGC09AlWZUk35gVAWROkKCYtqMSGy/hrgpzBKsxpoogHTqBaNy1iqgxcdxGDA8MCmsuVqOxYKYBSOY6xqBOoGTBIA6zsQFcBSpl6z1Kev7MJ1qY1FbzIHKXQEmf5xjQcQ47lqLgMKzUng+YFUqZE2vJwV4VV15ZSpPMo5ogt3Nu5/DAQZWnz5SsSyAeYkETpJOoD1DXHo2ArVfEVDLiaNVavmMDEGVHXXI+UfywLy7VM+QABTVCdTi8yZAUbz137Yz9fJr5hFMsVBPtAagB3gx/rjW+EmNKndAyzLMxgAnaL/D7hF8A3O+GKqLNDM1NQ7sQD8IxFwTzKDh6gRtNioHtKbEN0+BjcT8dXnM2gbQ+lGJgqQNczFkqOGFx1AnpgLnatEIS7I8GREqbWIYHaCNp+OA0TAZoTQq+WkQxAvPQMD7JH903kGcPXweSIqVsxUXqGfQu0SAtzcCxm98UPAfCK7l6+nRSqAKqRJIn2oO1jb442xymoEkmEXTAH960gtpMR174AVwvg60qYprpWmWJI1uSekTIIMjcTtGLqZNJGhQGFyCSXHTc81gSBNjMYdRzFJQUQNqGksiU5Ya5bnCqdM8xE98S/awkcwuBYtMmSSdIHsgdfTpgBudytGn5QcHSzimrh1hWRCyq5JH8DLfqIxBnwpanSKks66gEcyikSGYxoE39rsYnA/jOeBVRVpBKFZlqNUBqeYGpHkfywpNMsAFudgtl2xU4l40yzny6IquSQdCqRq3JDaG55IkkrItvfASpkESqdR1DccyyGEkyUMNsBBBEmY3xBU4ZSzLedSWqj0yrQw082+kzf0t3MYaBXq2ehXAsxUKlNmP+NmVkBiDIMRacEuEZCoqAClT9DUzTF95voVpAY20uOpNzgMvk/EFJHq0qkhdVrEGw2PqDb+eIqudoUiWp0mJMHmNr9QOxxB4yp5gVRTeknNGhqYkMTuNTGd+hII6YFcO48UhKwDAfxC4/pgCFTxK5JikAPTb8MLFxs/Sa6imoPTthYDV5ziNLLqS2srZQ42DGRvBUd7m+IeP+Lsqh0q14YEppgnRuTpkEtG0bHA3xZkmrUhSRgQnNA2HYyDBYnofuxhT4drFuVS4MHV0v64DT1/GtOnUIy6LTBUKdAuSSZ5vaPTc4p5jxw5YsSZ3X6yPwGBuR4HmKh8vL0i7iQ5XmI+J2WL9R1xrcp+z0U+fN1KcnmdYDMNUdQYEHr0nr0AenjxWWHLXA26dyPmJjFLMcRp5lwA1bzWYACiSQzeimCpJnbqZxqRwnI06KhqK1CgMljzE7GwHcHfHcgcnl0NXL0dFTROq7NEXVQ1hJkcsEi0jAE/D/hcormtUWrWfSGcgeyggIWPtQZluukdsX61OnRQmu9NkFgY0wI6t1OwiDjO5rxzTp0UOg1ajCSLLpF5kHVfsMZTi3GKebLVKpqMw9mkWApgdhaFt163wBfiXi7JAxl6XmOSIep7Ck21EbtE7en1CcVepWXV5qaBpTTTkKDBjUxgMYF7kCcc4P4cNd4VQwFMsgLhVYqb6+smdQUQSCIxtOHZIpTIVlJSTCiPdB0IhtTnmGogyCehBwGFr0YoAKuoGLeuokE3vKnYR3PQYscO8Oeaeam7ckkU1I6GCOQII9oliNuvU5wzxGVcrT0kFOZQFVWMgxIQxbVt9CRguo81g2YLinyA0k1LT7BajMb2J5tS/DfAZqr4OpIA6yym4BOsgBZYVChCpBi+prEG040Ph/hNGjSFV6RWnWQaX8sNokbsGUkTNigMxcxg3wShRIqE0jTVTDCWYbgELqQapbsx2JuFxNxfM03rrUAYUVQBaligHMJCobIII1kxfa84DoC06RYOoIFqhjQVFuYCJmNt1kYxPFePVKNeumYplq7gJTBEUEpWMgC7yQOgkC5uRjT5A+dKoEMEqQ9QhLe9ClSUAI5rzYSzEYyfiWhTXMFaJ5aC6JClZb2n0jmIUEwLnY7zgK1LxfACVGJUyutdQZZEatMhGAJnTpExAIxQfNfvxUU3p6g17EReJ903I+IwGdPMqCSApIBawAnqemPTvC/gCg9FGCrVcHUzVGZaRAYxqgzBUrYLeNpNgzfhnwy9VEPl1AtcqvmBGKS5NtW3szN4Hxxe4lwHP5QGpTpvTRFZizNT1KAsa00uxB0n2t7mPT1fO+GRUCCtWru2k6ijNSp6CVlAqEAAECAxZoHtYGcV4RT8ipSpowRZLeWqwy3u71JPeYkxtuMB4jmcsxQEj1PrPVv5n6jBnwz4Rr55qbaR5SkKWJUaomCVuxA2Ji/KJ640eb8LUKdIipWqK6qNV0JUxuaYbUo9CCR6YMeAM1Ro0jSTMUiWtqLxeDeHI03tAmPWMBoMtmVpOKDa5aTKUopII6MQVGwBDMTN4gxh68O8yksVq5VidJmjsYsAaABBMbCbxOLiZRGVSFWrpJJdSpVV1EqCQ0kre5BPKT1nAatVpoVVaS+Spf3wiAmJ0gNzTeZnczEkYC6/hSnr840WeIUE1XkAEX0IdGn0I90T1w9cussadJUKwpgBSb2BMFzsD8NsF6fGgyIyQCyyqzJJAmFG52J22GHcN4ktUtAG5UwQxDL7QkbkSDA6dtsAKq5NlcEkjUjgA8gBGlgCLsdmvtb1nAviHBqTOGajTcxzMJXe3fe5sJsSMamtw6lmhTqqwcDmRgTFxE2MREiCLGNiMUqvDKhMEKDubgqJFx639MBk6/C0UBpVUHQAhbC2m8SLXMzfC/s0D2VLalnlUwfmRF47zzDB9aEAyZJBsACNSmwiZ3A64HVuMnzmSmygsII3qi19KkR9JjfsMAJq0QyiVlWALB/5ExMddp64y/HPCSsWekoU9VMx9enyxuMzxekzkVEOxjWkGe25nc+hi+M1nqtHzhXRyKi8lmOkjcyoU3EkggkG18Bga/CmViDTqKewBIHwM3GFj0aX/AIqcdLRbphYDJcQrMNMEiHaIO3Kdu2LvCV8yjz8/P71+g74WFgPScwgpZOitMBF8mYTlElZJgdScYHiNZjrkk7jf0GOYWAHPXaRzHp1PZsNr1T5Audu/q2O4WADZofuieuk/92JfD9FSwBUEENMjflc373A+gxzCwGi4ZTAoNAAiosR0lKcxjS+LTpFLTbVUQNFpEde/zwsLAY7hFBftQGkRr7D/ANOfxvjeZOofPiTAVYE2EaiI7QcLCwBzwsxbgtFmOpjRJLG5mH6m+MNl6hIpAknW76pvqgGNXfYb9sLCwBHJMTXaTOmnyz0k3jtsNuwxnfElFVooVUAsuowIkkSSe5nrhYWAq/s3oK1V9Sgw0iQD/Hj2/gwirTUez5Mx0kuQTHeLTjmFgC+XE12BuLb/AOBjgZ4qMVKSiwapcCwP7qobjrcD6YWFgPn7IIDmASASXYz1nUb/ABxX8VoPtpsL6CfUlVknCwsBD4Zz1Sjm8uaLvTLVFBKMVkFhIMESPTHu/gBjXoVjW/ekV6o/ec1tW3NNvTCwsBXdf/qVJfdCswXoGUuFYDYECwO4wc8PnVXzRa5FR97/AMI/DCwsBFw+ofOzIkx9oNptegjH6sSfiZxb4kxgXwsLAZ11Gt/gPwOIK3MstzEbE3IuBadrYWFgA/iSgoRTpExvA7YxmTcsupjqYhbm53I3PpbCwsAbQ2HwH4YWFhY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http://www.vokrugsveta.ru/img/cmn/2006/12/22/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85728"/>
            <a:ext cx="3643338" cy="28025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446" name="Picture 14" descr="http://library.khai.edu/pages/may9/images/Dnepr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928802"/>
            <a:ext cx="3476616" cy="2301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rina\Desktop\Форсирование Днепра1\Презентация\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04"/>
            <a:ext cx="9144000" cy="6572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154</Words>
  <PresentationFormat>Экран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Наталья Николаевна</cp:lastModifiedBy>
  <cp:revision>54</cp:revision>
  <dcterms:created xsi:type="dcterms:W3CDTF">2014-02-23T08:17:13Z</dcterms:created>
  <dcterms:modified xsi:type="dcterms:W3CDTF">2014-06-03T06:35:37Z</dcterms:modified>
</cp:coreProperties>
</file>