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3" r:id="rId3"/>
    <p:sldId id="269" r:id="rId4"/>
    <p:sldId id="262" r:id="rId5"/>
    <p:sldId id="261" r:id="rId6"/>
    <p:sldId id="270" r:id="rId7"/>
    <p:sldId id="259" r:id="rId8"/>
    <p:sldId id="256" r:id="rId9"/>
    <p:sldId id="260" r:id="rId10"/>
    <p:sldId id="258" r:id="rId11"/>
    <p:sldId id="264" r:id="rId12"/>
    <p:sldId id="268" r:id="rId13"/>
    <p:sldId id="271" r:id="rId14"/>
    <p:sldId id="272" r:id="rId15"/>
    <p:sldId id="274" r:id="rId16"/>
    <p:sldId id="276" r:id="rId17"/>
    <p:sldId id="275" r:id="rId18"/>
    <p:sldId id="273" r:id="rId19"/>
    <p:sldId id="265" r:id="rId20"/>
    <p:sldId id="266" r:id="rId21"/>
    <p:sldId id="277" r:id="rId22"/>
    <p:sldId id="278" r:id="rId23"/>
    <p:sldId id="279" r:id="rId24"/>
    <p:sldId id="280" r:id="rId25"/>
    <p:sldId id="285" r:id="rId26"/>
    <p:sldId id="286" r:id="rId27"/>
    <p:sldId id="284" r:id="rId28"/>
    <p:sldId id="282" r:id="rId29"/>
    <p:sldId id="281" r:id="rId30"/>
    <p:sldId id="28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20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32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813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1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02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97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60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0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0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66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04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C7B1D-F3C0-4ABC-98A8-EF28F17B527F}" type="datetimeFigureOut">
              <a:rPr lang="ru-RU" smtClean="0"/>
              <a:t>21.02.2020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B2F9E-3B58-49BD-859A-9BF499538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80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6.wdp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412776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ЭКСКУРСИИ НА ТЕМУ: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ОТЕЧЕСТВЕННАЯ ВОЙНА В ЭКСПОНАТАХ МУЗЕЯ»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load.wikimedia.org/wikipedia/commons/thumb/2/22/%D0%9C%D0%B0%D0%BB%D0%B0%D1%8F_%D0%BF%D0%B5%D1%85%D0%BE%D1%82%D0%BD%D0%B0%D1%8F_%D0%BB%D0%BE%D0%BF%D0%B0%D1%82%D0%B0_1917_%D0%B8_1939_%D0%B3%D0%BE%D0%B4%D0%B0.JPG/250px-%D0%9C%D0%B0%D0%BB%D0%B0%D1%8F_%D0%BF%D0%B5%D1%85%D0%BE%D1%82%D0%BD%D0%B0%D1%8F_%D0%BB%D0%BE%D0%BF%D0%B0%D1%82%D0%B0_1917_%D0%B8_1939_%D0%B3%D0%BE%D0%B4%D0%B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20688"/>
            <a:ext cx="89065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2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штык трехгранный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98" y="0"/>
            <a:ext cx="482453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upload.wikimedia.org/wikipedia/commons/thumb/3/3b/Shtik3lineika.jpg/300px-Shtik3lineika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43" b="25199"/>
          <a:stretch/>
        </p:blipFill>
        <p:spPr bwMode="auto">
          <a:xfrm rot="4033857">
            <a:off x="-1143895" y="2897540"/>
            <a:ext cx="6856590" cy="10629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890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9/90/Defenders_NGM-v31-p369-A.jpg/400px-Defenders_NGM-v31-p369-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8"/>
          <a:stretch/>
        </p:blipFill>
        <p:spPr bwMode="auto">
          <a:xfrm>
            <a:off x="32915" y="0"/>
            <a:ext cx="4899125" cy="382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upload.wikimedia.org/wikipedia/commons/thumb/7/7e/RIAN_archive_640806_Soldiers_train_before_going_to_front_line.jpg/300px-RIAN_archive_640806_Soldiers_train_before_going_to_front_lin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10" y="2656203"/>
            <a:ext cx="5782290" cy="417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0672" y="35017"/>
            <a:ext cx="3893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Мировая война. Русские солдаты с винтовками Мосина образца 1891 года с примкнутым штыком.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4221088"/>
            <a:ext cx="3168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1941 год. Обучение солдат штыковому бою. Винтовка Мосина образца 1930 года.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защитники брестской крепости картина&quot;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82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защитники брестской крепости картина&quot;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0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sevolod\IMG_28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39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67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sevolod\IMG_2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4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9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Музей\Untitled-Scanned-03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" y="200977"/>
            <a:ext cx="7392670" cy="6456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279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защитники брестской крепости картина&quot;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85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tatic1-repo.aif.ru/1/b0/140957/963a5ae7c1375302d629d6fc706a914f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06"/>
          <a:stretch/>
        </p:blipFill>
        <p:spPr bwMode="auto">
          <a:xfrm>
            <a:off x="3407410" y="116632"/>
            <a:ext cx="5629086" cy="66247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454" y="1659285"/>
            <a:ext cx="28803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мая 1945 года над рейхстагом            в Берлине водружено знамя Победы                         в                                  Великой Отечественной войне!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3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643214"/>
              </p:ext>
            </p:extLst>
          </p:nvPr>
        </p:nvGraphicFramePr>
        <p:xfrm>
          <a:off x="1835696" y="-14844"/>
          <a:ext cx="5544616" cy="6895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Документ" r:id="rId3" imgW="7430209" imgH="10460811" progId="Word.Document.12">
                  <p:embed/>
                </p:oleObj>
              </mc:Choice>
              <mc:Fallback>
                <p:oleObj name="Документ" r:id="rId3" imgW="7430209" imgH="104608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5696" y="-14844"/>
                        <a:ext cx="5544616" cy="6895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360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sevolod\Downloads\Музейная\конкурс 2019\IMG_28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"/>
          <a:stretch/>
        </p:blipFill>
        <p:spPr bwMode="auto">
          <a:xfrm>
            <a:off x="659838" y="0"/>
            <a:ext cx="8484161" cy="686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2" t="7048" r="4884" b="5915"/>
          <a:stretch/>
        </p:blipFill>
        <p:spPr bwMode="auto">
          <a:xfrm>
            <a:off x="179512" y="188640"/>
            <a:ext cx="872019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05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0" y="188640"/>
            <a:ext cx="881365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385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312" y="-49741"/>
            <a:ext cx="6192688" cy="690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20" y="2564904"/>
            <a:ext cx="319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ИОСИФ                            ВИССАРИОНОВИЧ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53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346848" cy="65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85" y="188640"/>
            <a:ext cx="4328311" cy="655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11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85657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6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97612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25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4" y="0"/>
            <a:ext cx="910164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067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1" y="1916832"/>
            <a:ext cx="867272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 Парад Победы 25 июня 1945 года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204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87"/>
          <a:stretch/>
        </p:blipFill>
        <p:spPr bwMode="auto">
          <a:xfrm>
            <a:off x="155575" y="141820"/>
            <a:ext cx="8900457" cy="652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фото вов в цвете&quot;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55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9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&quot;фото подписания акта капитуляции германии&quot;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858" y="5078386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Знамёна поверженных вражеских полков и соединений брошены к подножию мавзолея                  В.И. Ленина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38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" t="9773" b="10261"/>
          <a:stretch/>
        </p:blipFill>
        <p:spPr bwMode="auto">
          <a:xfrm>
            <a:off x="912223" y="14954"/>
            <a:ext cx="7404193" cy="6843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42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Картинки по запросу Коммунисты, вперёд!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Картинки по запросу Коммунисты, вперёд!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0593" r="64402" b="61762"/>
          <a:stretch/>
        </p:blipFill>
        <p:spPr bwMode="auto">
          <a:xfrm>
            <a:off x="307974" y="714234"/>
            <a:ext cx="3975993" cy="5451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86" t="50233" r="10071" b="21816"/>
          <a:stretch/>
        </p:blipFill>
        <p:spPr bwMode="auto">
          <a:xfrm>
            <a:off x="4716016" y="714234"/>
            <a:ext cx="3963465" cy="5451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107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и по запросу &quot;защитники брестской крепости картина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56984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0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штык трехгран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Картинки по запросу штык трехгранный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3" y="476672"/>
            <a:ext cx="9113914" cy="59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9/9d/%D0%A1%D0%A2%D0%90%D0%9B%D0%AC%D0%9D%D0%9E%D0%99_%D0%A8%D0%9B%D0%95%D0%9C_%28%D0%9A%D0%90%D0%A1%D0%9A%D0%90%29_%D0%BE%D0%B1%D1%80._1936_%D0%B3..jpg/300px-%D0%A1%D0%A2%D0%90%D0%9B%D0%AC%D0%9D%D0%9E%D0%99_%D0%A8%D0%9B%D0%95%D0%9C_%28%D0%9A%D0%90%D0%A1%D0%9A%D0%90%29_%D0%BE%D0%B1%D1%80._1936_%D0%B3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3" t="2498" r="6142" b="2380"/>
          <a:stretch/>
        </p:blipFill>
        <p:spPr bwMode="auto">
          <a:xfrm>
            <a:off x="2699792" y="160338"/>
            <a:ext cx="3672408" cy="342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каска военная ссс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ртинки по запросу каска военная ссср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артинки по запросу каска военная ссср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артинки по запросу каска военная ссср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Vsevolod\Downloads\СШ-4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88860"/>
            <a:ext cx="4249212" cy="318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3" y="3633424"/>
            <a:ext cx="4176464" cy="309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74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9/9c/RIAN_archive_66025_Before_Attack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640"/>
          <a:stretch/>
        </p:blipFill>
        <p:spPr bwMode="auto">
          <a:xfrm>
            <a:off x="90571" y="0"/>
            <a:ext cx="8928992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5157192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снимке 1943 года хорошо видно это разнообразие касок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94</Words>
  <Application>Microsoft Office PowerPoint</Application>
  <PresentationFormat>Экран (4:3)</PresentationFormat>
  <Paragraphs>12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Vsevolod</dc:creator>
  <cp:lastModifiedBy>Vsevolod</cp:lastModifiedBy>
  <cp:revision>40</cp:revision>
  <dcterms:created xsi:type="dcterms:W3CDTF">2019-10-31T06:31:09Z</dcterms:created>
  <dcterms:modified xsi:type="dcterms:W3CDTF">2020-02-21T08:58:16Z</dcterms:modified>
</cp:coreProperties>
</file>