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5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33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64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204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57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88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72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1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92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83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16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2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A2529-5C8B-41B1-A99C-6479E325D158}" type="datetimeFigureOut">
              <a:rPr lang="ru-RU" smtClean="0"/>
              <a:t>16.09.2024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A3593-E7B3-4DD7-8EB1-30E426861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88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1883"/>
          </a:xfrm>
        </p:spPr>
        <p:txBody>
          <a:bodyPr>
            <a:noAutofit/>
          </a:bodyPr>
          <a:lstStyle/>
          <a:p>
            <a:r>
              <a:rPr lang="ru-RU" sz="4800" dirty="0"/>
              <a:t>Корень тот же, что и в слове ЗАХВАТ.</a:t>
            </a:r>
            <a:br>
              <a:rPr lang="ru-RU" sz="4800" dirty="0"/>
            </a:br>
            <a:r>
              <a:rPr lang="ru-RU" sz="4800" dirty="0"/>
              <a:t>Приставка та же, что и в слове ПРИБЕЖАЛА.</a:t>
            </a:r>
            <a:br>
              <a:rPr lang="ru-RU" sz="4800" dirty="0"/>
            </a:br>
            <a:r>
              <a:rPr lang="ru-RU" sz="4800" dirty="0"/>
              <a:t>Суффикс тот же, что и в слове ЗВОНКИЙ.</a:t>
            </a:r>
            <a:br>
              <a:rPr lang="ru-RU" sz="4800" dirty="0"/>
            </a:br>
            <a:r>
              <a:rPr lang="ru-RU" sz="4800" dirty="0"/>
              <a:t>Окончание то же, что и  в слове ПРОГУЛКА.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2515"/>
            <a:ext cx="10515600" cy="4738254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7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b="1" dirty="0"/>
              <a:t>ПРИХВАТКА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154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365125"/>
            <a:ext cx="4912115" cy="327146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602" y="365125"/>
            <a:ext cx="5059392" cy="337292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932" y="3436009"/>
            <a:ext cx="3838756" cy="321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67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44</Words>
  <Application>Microsoft Office PowerPoint</Application>
  <PresentationFormat>Широкоэкранный</PresentationFormat>
  <Paragraphs>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Корень тот же, что и в слове ЗАХВАТ. Приставка та же, что и в слове ПРИБЕЖАЛА. Суффикс тот же, что и в слове ЗВОНКИЙ. Окончание то же, что и  в слове ПРОГУЛКА.</vt:lpstr>
      <vt:lpstr>ПРИХВАТКА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ПРИХВАТКА</dc:title>
  <dc:creator>Пользователь Windows</dc:creator>
  <cp:lastModifiedBy>User</cp:lastModifiedBy>
  <cp:revision>8</cp:revision>
  <dcterms:created xsi:type="dcterms:W3CDTF">2024-02-06T02:12:11Z</dcterms:created>
  <dcterms:modified xsi:type="dcterms:W3CDTF">2024-09-16T07:28:36Z</dcterms:modified>
</cp:coreProperties>
</file>