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7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68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30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21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41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55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76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14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211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20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506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17E42-8C28-484D-AADC-420BEA16C1B1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10C9F-FE32-4E88-BF9D-2583B16113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97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картинка ссора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428603"/>
            <a:ext cx="8055116" cy="532947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картинка ссора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0693" y="357166"/>
            <a:ext cx="7716885" cy="507209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картинка ссоры 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538" y="285728"/>
            <a:ext cx="8168048" cy="500066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424317"/>
              </p:ext>
            </p:extLst>
          </p:nvPr>
        </p:nvGraphicFramePr>
        <p:xfrm>
          <a:off x="457200" y="665192"/>
          <a:ext cx="8229600" cy="51206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458616"/>
                <a:gridCol w="2592288"/>
                <a:gridCol w="317869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чем</a:t>
                      </a:r>
                    </a:p>
                    <a:p>
                      <a:pPr algn="ctr"/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конфликт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предотвратить</a:t>
                      </a:r>
                      <a:endParaRPr lang="ru-RU" sz="3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лучше</a:t>
                      </a:r>
                    </a:p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потом</a:t>
                      </a:r>
                    </a:p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r>
                        <a:rPr lang="ru-RU" sz="3600" b="1" dirty="0" smtClean="0"/>
                        <a:t>лечить</a:t>
                      </a:r>
                    </a:p>
                    <a:p>
                      <a:pPr algn="ctr"/>
                      <a:endParaRPr lang="ru-RU" sz="3600" b="1" dirty="0" smtClean="0"/>
                    </a:p>
                    <a:p>
                      <a:pPr algn="ctr"/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0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Стили разрешения конфликтов: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579296" cy="547260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Уклонение</a:t>
            </a:r>
          </a:p>
          <a:p>
            <a:r>
              <a:rPr lang="ru-RU" sz="4000" b="1" dirty="0" smtClean="0"/>
              <a:t>Сглаживание</a:t>
            </a:r>
          </a:p>
          <a:p>
            <a:r>
              <a:rPr lang="ru-RU" sz="4000" b="1" dirty="0" smtClean="0"/>
              <a:t>Принуждение</a:t>
            </a:r>
          </a:p>
          <a:p>
            <a:r>
              <a:rPr lang="ru-RU" sz="4000" b="1" dirty="0" smtClean="0"/>
              <a:t>Компромисс</a:t>
            </a:r>
          </a:p>
          <a:p>
            <a:r>
              <a:rPr lang="ru-RU" sz="4000" b="1" dirty="0" smtClean="0"/>
              <a:t>Решение проблемы (сотрудничество)</a:t>
            </a:r>
            <a:endParaRPr lang="ru-RU" sz="4000" b="1" dirty="0"/>
          </a:p>
        </p:txBody>
      </p:sp>
      <p:pic>
        <p:nvPicPr>
          <p:cNvPr id="1026" name="Picture 2" descr="C:\Users\Токс\Desktop\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268759"/>
            <a:ext cx="3576403" cy="2682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37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/>
              <a:t>Что я могу сказать близким людям, чтобы они улыбнулись</a:t>
            </a:r>
            <a:r>
              <a:rPr lang="en-US" sz="4400" b="1" dirty="0" smtClean="0"/>
              <a:t>?</a:t>
            </a:r>
            <a:endParaRPr lang="ru-RU" sz="4400" b="1" dirty="0"/>
          </a:p>
        </p:txBody>
      </p:sp>
      <p:pic>
        <p:nvPicPr>
          <p:cNvPr id="1026" name="Picture 2" descr="C:\Users\Токс\Desktop\heart-678954_960_720-300x1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204864"/>
            <a:ext cx="5521796" cy="3662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708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30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Стили разрешения конфликтов: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Токс</dc:creator>
  <cp:lastModifiedBy>Токс</cp:lastModifiedBy>
  <cp:revision>6</cp:revision>
  <dcterms:created xsi:type="dcterms:W3CDTF">2018-11-26T16:04:06Z</dcterms:created>
  <dcterms:modified xsi:type="dcterms:W3CDTF">2019-02-26T11:20:13Z</dcterms:modified>
</cp:coreProperties>
</file>