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3" r:id="rId2"/>
    <p:sldId id="256" r:id="rId3"/>
    <p:sldId id="296" r:id="rId4"/>
    <p:sldId id="269" r:id="rId5"/>
    <p:sldId id="268" r:id="rId6"/>
    <p:sldId id="267" r:id="rId7"/>
    <p:sldId id="266" r:id="rId8"/>
    <p:sldId id="274" r:id="rId9"/>
    <p:sldId id="272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92" r:id="rId21"/>
    <p:sldId id="28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 Бережинский" initials="ВБ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0T13:09:42.620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68CB-4315-4A91-9293-A92C7D88AAE3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6FEA-E51D-4C06-BF50-2B0009A8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4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6FEA-E51D-4C06-BF50-2B0009A8DB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7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0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6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8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564-8CE9-4FD9-908F-CD979526F0A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0FC-9772-4BC8-893F-4628398AF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vnbVw1P5Y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ena_berejinsckaij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5931" y="5081077"/>
            <a:ext cx="332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Педагог-библиотекарь </a:t>
            </a:r>
          </a:p>
          <a:p>
            <a:r>
              <a:rPr lang="ru-RU" dirty="0" smtClean="0"/>
              <a:t>МБОУ СОШ «Перспектива», </a:t>
            </a:r>
            <a:r>
              <a:rPr lang="ru-RU" dirty="0" err="1" smtClean="0"/>
              <a:t>Бережинская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81350" y="1758569"/>
            <a:ext cx="6692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Классный час </a:t>
            </a:r>
            <a:endParaRPr lang="ru-RU" sz="2800" dirty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«День памяти юных героев-антифашистов»</a:t>
            </a:r>
            <a:endParaRPr lang="ru-RU" sz="2800" b="1" dirty="0"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83173" y="332128"/>
            <a:ext cx="9947794" cy="5660087"/>
            <a:chOff x="1960973" y="313078"/>
            <a:chExt cx="9947794" cy="5660087"/>
          </a:xfrm>
        </p:grpSpPr>
        <p:pic>
          <p:nvPicPr>
            <p:cNvPr id="9" name="Picture 4" descr="День ВВС: топ-10 отечественных военных самолетов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7493">
              <a:off x="9963932" y="604931"/>
              <a:ext cx="1944835" cy="1280224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15 лучших фотографий с Т-34 - История России в фотографиях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" t="3115" r="2303" b="3889"/>
            <a:stretch/>
          </p:blipFill>
          <p:spPr bwMode="auto">
            <a:xfrm rot="21145395">
              <a:off x="1960973" y="4681978"/>
              <a:ext cx="1921454" cy="127002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лассный час, посвящённый Дню юного героя - антифашиста. Тема: День юного  героя-антифашиста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4" t="17174" r="2722" b="8366"/>
            <a:stretch/>
          </p:blipFill>
          <p:spPr bwMode="auto">
            <a:xfrm rot="21218781">
              <a:off x="4586979" y="313078"/>
              <a:ext cx="1162476" cy="1717222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8 февраля - День памяти юного героя-антифашиста | МБОУ «Центр образования —  средняя общеобразовательная школа №12», Рузаевский район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9" t="19285" r="76257" b="45074"/>
            <a:stretch/>
          </p:blipFill>
          <p:spPr bwMode="auto">
            <a:xfrm rot="21082178">
              <a:off x="2112085" y="2225269"/>
              <a:ext cx="1262586" cy="161458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8 февраля - День памяти юного героя-антифашиста | МБОУ «Центр образования —  средняя общеобразовательная школа №12», Рузаевский район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0" t="20974" r="29002" b="45073"/>
            <a:stretch/>
          </p:blipFill>
          <p:spPr bwMode="auto">
            <a:xfrm>
              <a:off x="5210516" y="4221345"/>
              <a:ext cx="1507784" cy="175182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8 февраля - День памяти юного героя-антифашиста | МБОУ «Центр образования —  средняя общеобразовательная школа №12», Рузаевский район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62951" r="51363" b="2252"/>
            <a:stretch/>
          </p:blipFill>
          <p:spPr bwMode="auto">
            <a:xfrm rot="362515">
              <a:off x="8067043" y="404163"/>
              <a:ext cx="1181510" cy="1850882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8 февраля - День памяти юного героя-антифашиста | МБОУ «Центр образования —  средняя общеобразовательная школа №12», Рузаевский район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1" t="19623" r="8479" b="44735"/>
            <a:stretch/>
          </p:blipFill>
          <p:spPr bwMode="auto">
            <a:xfrm rot="525911">
              <a:off x="9416607" y="2266977"/>
              <a:ext cx="1293547" cy="1772328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 descr="D:\Download Chrome\эмблема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6184900"/>
            <a:ext cx="755650" cy="590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9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Сердца закипали гневом»: 75 лет назад нацисты казнили партизан «Молодой  гвардии» — РТ на рус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17" y="1066466"/>
            <a:ext cx="7699166" cy="43290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4387" y="5691157"/>
            <a:ext cx="6279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больших городах, в районных центрах, в деревнях объединялись подростки в боевые группы.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9448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"/>
            <a:ext cx="12191999" cy="68569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Сыновья полка&quot;&quot;, пионер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24" y="368162"/>
            <a:ext cx="8162550" cy="61226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4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День памяти юного героя – антифашист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69" y="495274"/>
            <a:ext cx="8363861" cy="59290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9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Маленькие герои большой войны&quot; - Цикл видео-альманахов (Александр Чекалин) 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37" y="925372"/>
            <a:ext cx="9264037" cy="521102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оец подпольного фронта. Рассказ о Володе Щербацевич - Исторический  дискуссионный клуб - 9 февраля - 43099143755 - Медиаплатформа МирТес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02" y="458651"/>
            <a:ext cx="5995951" cy="44969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1541" y="5344297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Володя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Щербацевич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. Казнь его фашисты запечатлели на фотопленку и распространили потом эти кадры по всему городу – в назидание другим. Потом эти фотографии казни фигурировали на Нюрнбергском процессе в качестве документов обвинения нацистских преступников.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50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емцы в 1942 расстреляли семью шестилетнего Сережи Алешкова. Как мальчик  выживал в суровые годы ВОВ - Минская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07" y="1119380"/>
            <a:ext cx="6670386" cy="461924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9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okartinkah.ru/img/kartinki-dlya-prezentacii-k-9-maya-2212/kartinki-dlya-prezentacii-k-9-maya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0" t="20015" r="2334" b="38958"/>
          <a:stretch/>
        </p:blipFill>
        <p:spPr bwMode="auto">
          <a:xfrm>
            <a:off x="3202182" y="1152548"/>
            <a:ext cx="5787635" cy="35616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503" y="5068876"/>
            <a:ext cx="736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Николай </a:t>
            </a:r>
            <a:r>
              <a:rPr lang="ru-RU" dirty="0" err="1" smtClean="0"/>
              <a:t>Крыжков</a:t>
            </a:r>
            <a:r>
              <a:rPr lang="ru-RU" dirty="0" smtClean="0"/>
              <a:t> </a:t>
            </a:r>
            <a:r>
              <a:rPr lang="ru-RU" dirty="0"/>
              <a:t>удостоен ордена Отечественной войны 2-й степени, медалями «За боевые заслуги», «За взятие Кенигсберга», благодарности командира за взятие Севастополя. Было ему 11 лет. </a:t>
            </a:r>
          </a:p>
        </p:txBody>
      </p:sp>
    </p:spTree>
    <p:extLst>
      <p:ext uri="{BB962C8B-B14F-4D97-AF65-F5344CB8AC3E}">
        <p14:creationId xmlns:p14="http://schemas.microsoft.com/office/powerpoint/2010/main" val="157326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2"/>
            <a:ext cx="12192000" cy="68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75 лет спустя о тех, кто приближал Победу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r="2577"/>
          <a:stretch/>
        </p:blipFill>
        <p:spPr bwMode="auto">
          <a:xfrm>
            <a:off x="2841381" y="1657003"/>
            <a:ext cx="6509237" cy="353196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58"/>
            <a:ext cx="12191999" cy="68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Курка Василий Тимофеевич - Советские снайперы 1941-1945 г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4" descr="Чтобы помнили. Дети войны. Часть 2. | Пикаб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 bwMode="auto">
          <a:xfrm>
            <a:off x="4201098" y="426212"/>
            <a:ext cx="3789803" cy="27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Иван Филиппович Кузнецов (28 декабря 1928 — 21... | Интересный контент в  группе ✓ ВЕЛИКОЙ ПОБЕДЕ ПОСВЯЩАЕТС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4" y="1645517"/>
            <a:ext cx="5244994" cy="390301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Василий Тимофеевич Курка (Вася Курка) (1925—1945) — юный воин, д -  Знаменитости - 588476 - Tabor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1" y="1645517"/>
            <a:ext cx="3673349" cy="463806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3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ОЙНОЙ ИЗЛОМАННОЕ ДЕТСТВО» - беседа о мужестве - МКУ «Приазовская  поселенческая библиотека» - Муниципальные учреждения - Структура - Органы  местного самоуправления и учреждения - Приазовское сельское поселение  Приморско-Ахтарского района Краснодарск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5"/>
            <a:ext cx="12191999" cy="68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4733" y="6004193"/>
            <a:ext cx="616944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939" y="5281016"/>
            <a:ext cx="9367517" cy="1507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ленькие герои большой войны» 2023, Кайбицкий район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9" y="0"/>
            <a:ext cx="12338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87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6870021"/>
            <a:chOff x="0" y="0"/>
            <a:chExt cx="12192000" cy="6870021"/>
          </a:xfrm>
        </p:grpSpPr>
        <p:pic>
          <p:nvPicPr>
            <p:cNvPr id="2" name="Picture 2" descr="Фон Для Презентации Великая Отечественная Война - скачать 57 фото и картино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7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8 февраля - День памяти юного героя-антифашиста | МБОУ «Центр образования —  средняя общеобразовательная школа №12», Рузаевский райо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2" y="71939"/>
              <a:ext cx="11979875" cy="674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440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Download Chrome\эмблем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54515"/>
            <a:ext cx="2118946" cy="14209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919546" y="167054"/>
            <a:ext cx="517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elena_berejinsckaij@mail.ru</a:t>
            </a:r>
            <a:endParaRPr lang="en-US" dirty="0" smtClean="0"/>
          </a:p>
          <a:p>
            <a:r>
              <a:rPr lang="ru-RU" dirty="0" smtClean="0"/>
              <a:t>Тел.: +7 9039339895</a:t>
            </a:r>
            <a:endParaRPr lang="en-US" dirty="0" smtClean="0"/>
          </a:p>
          <a:p>
            <a:r>
              <a:rPr lang="ru-RU" dirty="0" smtClean="0"/>
              <a:t>Педагог-библиотекарь МБОУ СОШ «Перспектива», </a:t>
            </a:r>
          </a:p>
          <a:p>
            <a:r>
              <a:rPr lang="ru-RU" dirty="0" err="1" smtClean="0"/>
              <a:t>Бережинская</a:t>
            </a:r>
            <a:r>
              <a:rPr lang="ru-RU" dirty="0" smtClean="0"/>
              <a:t>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058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 Для Презентации Великая Отечественная Война - скачать 57 фото и карти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8" y="1"/>
            <a:ext cx="12269118" cy="6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523" y="165253"/>
            <a:ext cx="1161177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памяти юного героя-антифашиста отмечается в мире с 1964 года,             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 был очередной Ассамблеей ООН, в честь погибших участников антифашистских демонстраций – французского школьника Даниэля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Фери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иракского мальчика Фадыла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Джамаля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8 февраля день памяти юного героя-антифашиста. | «Нижегородский  радиотехнический колледж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7721" r="1428"/>
          <a:stretch/>
        </p:blipFill>
        <p:spPr bwMode="auto">
          <a:xfrm rot="371341">
            <a:off x="5964675" y="1797584"/>
            <a:ext cx="5541484" cy="3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luard, Lucien Legros et les lycéens de Buffon | philofrançais.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666">
            <a:off x="826264" y="1966565"/>
            <a:ext cx="3119854" cy="45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359779">
            <a:off x="6063646" y="5460649"/>
            <a:ext cx="515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Фадыла </a:t>
            </a:r>
            <a:r>
              <a:rPr lang="ru-RU" dirty="0" err="1" smtClean="0"/>
              <a:t>Джамаля</a:t>
            </a:r>
            <a:r>
              <a:rPr lang="ru-RU" dirty="0"/>
              <a:t> </a:t>
            </a:r>
            <a:r>
              <a:rPr lang="ru-RU" dirty="0" smtClean="0"/>
              <a:t>             Даниэль </a:t>
            </a:r>
            <a:r>
              <a:rPr lang="ru-RU" dirty="0" err="1" smtClean="0"/>
              <a:t>Фери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27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658" y="99152"/>
            <a:ext cx="1163381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58095" y="5111570"/>
            <a:ext cx="9471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В этот же день были расстреляны герои-молодогвардейцы Олег Кошевой, Любовь Шевцова, Дмитрий Огурцов, Виктор Субботин, Семен Остапенко в захваченном фашистами Краснодоне.</a:t>
            </a:r>
          </a:p>
        </p:txBody>
      </p:sp>
      <p:pic>
        <p:nvPicPr>
          <p:cNvPr id="14340" name="Picture 4" descr="Подвиг героев-молодогвардейцев » Cайт администрации Марксовского  муниципального рай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47" y="777174"/>
            <a:ext cx="7465705" cy="41994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Наравне со взрослыми терпели лишения, защищали,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73" y="679429"/>
            <a:ext cx="9776253" cy="549914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85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Мы никогда не победим русских, потому что дети у них сражаются, как геро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89" y="493790"/>
            <a:ext cx="10184027" cy="57449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2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890" cy="68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637" y="376881"/>
            <a:ext cx="9539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«Сыновья полка», пионеры – деревенские мальчишки и девчонки, ребята из городов – их посмертно признавали героями, хотя они были гораздо младше нас с вами. </a:t>
            </a:r>
            <a:endParaRPr lang="ru-RU" sz="2000" dirty="0"/>
          </a:p>
        </p:txBody>
      </p:sp>
      <p:pic>
        <p:nvPicPr>
          <p:cNvPr id="5" name="Picture 8" descr="Сын полка о чем рассказ. Валентин петрович катаев сын полка пове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01">
            <a:off x="334380" y="1907724"/>
            <a:ext cx="2981129" cy="283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ото &quot;Сын полка Федор Самодуров беседует с командиром&quot;, 12 мая 1943 - 12  мая 1945 - История России в фотографи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43" y="1626096"/>
            <a:ext cx="3744111" cy="2560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6" descr="Северные юнги получили свой день | Победа Р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009">
            <a:off x="7934842" y="1873410"/>
            <a:ext cx="4333672" cy="295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3957" y="5626550"/>
            <a:ext cx="625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Они взрослели по минутам. Дети совершали такие поступки, о каких взрослым страшно было подумать.</a:t>
            </a:r>
          </a:p>
        </p:txBody>
      </p:sp>
    </p:spTree>
    <p:extLst>
      <p:ext uri="{BB962C8B-B14F-4D97-AF65-F5344CB8AC3E}">
        <p14:creationId xmlns:p14="http://schemas.microsoft.com/office/powerpoint/2010/main" val="1179343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Фон Для Презентации Великая Отечественная Война - скачать 57 фото и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Сыновья полка&quot;&quot;, пионеры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5276" r="35541" b="47991"/>
          <a:stretch/>
        </p:blipFill>
        <p:spPr bwMode="auto">
          <a:xfrm>
            <a:off x="1811158" y="905615"/>
            <a:ext cx="2985571" cy="2368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Картинки по запросу &quot;Сыновья полка&quot;&quot;, пионеры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5972" r="71692" b="36492"/>
          <a:stretch/>
        </p:blipFill>
        <p:spPr bwMode="auto">
          <a:xfrm rot="21081611">
            <a:off x="825149" y="3776335"/>
            <a:ext cx="1972019" cy="275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Картинки по запросу &quot;Сыновья полка&quot;&quot;, пионеры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5" t="18351" r="1509" b="48846"/>
          <a:stretch/>
        </p:blipFill>
        <p:spPr bwMode="auto">
          <a:xfrm rot="446737">
            <a:off x="8025863" y="1174364"/>
            <a:ext cx="2754217" cy="2115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Танкисты 16-й гвардейской танковой бригады и сын полка — военное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282">
            <a:off x="8221652" y="3664666"/>
            <a:ext cx="3297527" cy="2306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Сын полка 169 авиабазы особого назначения — военное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7" y="3507038"/>
            <a:ext cx="3488675" cy="2416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894901" y="253389"/>
            <a:ext cx="1004738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Точного 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числа юных героев Великой Отечественной войны мы не узнаем уже никогда.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8" name="Picture 6" descr="Фон Для Презентации Великая Отечественная Война - скачать 57 фото и карти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6" y="-1"/>
            <a:ext cx="12353636" cy="69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Сын полка с ППС-43 на улице Будапешта — военн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40" y="799095"/>
            <a:ext cx="8342920" cy="54648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90661" y="4549966"/>
            <a:ext cx="7568588" cy="129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«Мы никогда не победим русских, потому что дети у них сражаются, как герои», – записал в дневнике немецкий офицер.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9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214</Words>
  <Application>Microsoft Office PowerPoint</Application>
  <PresentationFormat>Произвольный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Бережинский</dc:creator>
  <cp:lastModifiedBy>Глухоедова Надежда Николаевна</cp:lastModifiedBy>
  <cp:revision>47</cp:revision>
  <dcterms:created xsi:type="dcterms:W3CDTF">2023-04-20T04:20:04Z</dcterms:created>
  <dcterms:modified xsi:type="dcterms:W3CDTF">2023-04-25T04:15:04Z</dcterms:modified>
</cp:coreProperties>
</file>