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C8F-15B9-48C4-86D9-46ED06D80A45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E496-185C-4EDF-B02E-DC6985606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5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C8F-15B9-48C4-86D9-46ED06D80A45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E496-185C-4EDF-B02E-DC6985606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1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C8F-15B9-48C4-86D9-46ED06D80A45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E496-185C-4EDF-B02E-DC6985606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9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C8F-15B9-48C4-86D9-46ED06D80A45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E496-185C-4EDF-B02E-DC6985606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C8F-15B9-48C4-86D9-46ED06D80A45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E496-185C-4EDF-B02E-DC6985606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C8F-15B9-48C4-86D9-46ED06D80A45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E496-185C-4EDF-B02E-DC6985606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2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C8F-15B9-48C4-86D9-46ED06D80A45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E496-185C-4EDF-B02E-DC6985606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8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C8F-15B9-48C4-86D9-46ED06D80A45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E496-185C-4EDF-B02E-DC6985606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0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C8F-15B9-48C4-86D9-46ED06D80A45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E496-185C-4EDF-B02E-DC6985606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0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C8F-15B9-48C4-86D9-46ED06D80A45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E496-185C-4EDF-B02E-DC6985606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C8F-15B9-48C4-86D9-46ED06D80A45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E496-185C-4EDF-B02E-DC6985606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EC8F-15B9-48C4-86D9-46ED06D80A45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2E496-185C-4EDF-B02E-DC6985606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7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реподаватель\Desktop\74928190_neb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3429000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chemeClr val="bg1"/>
                </a:solidFill>
              </a:rPr>
              <a:t>МИРУ МИР</a:t>
            </a:r>
          </a:p>
        </p:txBody>
      </p:sp>
    </p:spTree>
    <p:extLst>
      <p:ext uri="{BB962C8B-B14F-4D97-AF65-F5344CB8AC3E}">
        <p14:creationId xmlns:p14="http://schemas.microsoft.com/office/powerpoint/2010/main" val="25715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реподаватель\Desktop\elitefon_ru-20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реподаватель\Desktop\s_s16_RTR3E4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8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реподаватель\Desktop\74928190_neb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1340768"/>
            <a:ext cx="51125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i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Мамы, папы, </a:t>
            </a:r>
            <a:endParaRPr lang="ru-RU" sz="40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i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все взрослые люди! </a:t>
            </a:r>
            <a:endParaRPr lang="ru-RU" sz="40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i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Слушайте голос своих детей: </a:t>
            </a:r>
            <a:endParaRPr lang="ru-RU" sz="40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i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Ядерных взрывов вовек пусть не будет, </a:t>
            </a:r>
            <a:endParaRPr lang="ru-RU" sz="40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b="1" i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Путь войне преградите скорей!</a:t>
            </a:r>
            <a:endParaRPr lang="ru-RU" sz="40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332656"/>
            <a:ext cx="504056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i="1" dirty="0"/>
          </a:p>
          <a:p>
            <a:endParaRPr lang="ru-RU" sz="3200" i="1" dirty="0"/>
          </a:p>
          <a:p>
            <a:endParaRPr lang="ru-RU" sz="3200" i="1" dirty="0"/>
          </a:p>
          <a:p>
            <a:endParaRPr lang="ru-RU" sz="3200" i="1" dirty="0"/>
          </a:p>
          <a:p>
            <a:endParaRPr lang="ru-RU" sz="3200" i="1" dirty="0"/>
          </a:p>
          <a:p>
            <a:endParaRPr lang="ru-RU" sz="3200" i="1" dirty="0"/>
          </a:p>
          <a:p>
            <a:endParaRPr lang="ru-RU" sz="3200" i="1" dirty="0"/>
          </a:p>
          <a:p>
            <a:endParaRPr lang="ru-RU" sz="3200" i="1" dirty="0"/>
          </a:p>
          <a:p>
            <a:endParaRPr lang="ru-RU" sz="3200" i="1" dirty="0"/>
          </a:p>
          <a:p>
            <a:endParaRPr lang="ru-RU" sz="3200" i="1" dirty="0"/>
          </a:p>
          <a:p>
            <a:endParaRPr lang="ru-RU" sz="3200" i="1" dirty="0"/>
          </a:p>
          <a:p>
            <a:endParaRPr lang="ru-RU" sz="3200" i="1" dirty="0"/>
          </a:p>
          <a:p>
            <a:endParaRPr lang="ru-RU" sz="3200" i="1" dirty="0"/>
          </a:p>
          <a:p>
            <a:endParaRPr lang="ru-RU" sz="3200" i="1" dirty="0"/>
          </a:p>
          <a:p>
            <a:endParaRPr lang="ru-RU" sz="3200" i="1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37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реподаватель\Desktop\74928190_neb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1196752"/>
            <a:ext cx="54726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Завещано беречь нам этот мир - </a:t>
            </a:r>
          </a:p>
          <a:p>
            <a:pPr>
              <a:spcAft>
                <a:spcPts val="0"/>
              </a:spcAft>
            </a:pPr>
            <a:r>
              <a:rPr lang="ru-RU" sz="40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Такой неповторимый на рассвете, </a:t>
            </a:r>
          </a:p>
          <a:p>
            <a:pPr>
              <a:spcAft>
                <a:spcPts val="0"/>
              </a:spcAft>
            </a:pPr>
            <a:r>
              <a:rPr lang="ru-RU" sz="40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Он с детства очень дорог нам и мил, </a:t>
            </a:r>
          </a:p>
          <a:p>
            <a:pPr>
              <a:spcAft>
                <a:spcPts val="0"/>
              </a:spcAft>
            </a:pPr>
            <a:r>
              <a:rPr lang="ru-RU" sz="40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За будущее мира мы в ответе.</a:t>
            </a:r>
          </a:p>
        </p:txBody>
      </p:sp>
    </p:spTree>
    <p:extLst>
      <p:ext uri="{BB962C8B-B14F-4D97-AF65-F5344CB8AC3E}">
        <p14:creationId xmlns:p14="http://schemas.microsoft.com/office/powerpoint/2010/main" val="5953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реподаватель\Desktop\74928190_neb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980728"/>
            <a:ext cx="4464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Для дружбы, для улыбок и для встреч, </a:t>
            </a:r>
          </a:p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 наследство получили мы планету. </a:t>
            </a:r>
          </a:p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Нам этот мир завещано беречь, </a:t>
            </a:r>
          </a:p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 землю удивительную эту.</a:t>
            </a:r>
          </a:p>
        </p:txBody>
      </p:sp>
    </p:spTree>
    <p:extLst>
      <p:ext uri="{BB962C8B-B14F-4D97-AF65-F5344CB8AC3E}">
        <p14:creationId xmlns:p14="http://schemas.microsoft.com/office/powerpoint/2010/main" val="4568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b="13490"/>
          <a:stretch/>
        </p:blipFill>
        <p:spPr>
          <a:xfrm>
            <a:off x="467544" y="1700808"/>
            <a:ext cx="8208912" cy="44644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вместе будем беречь этот мир!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6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87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вместе будем беречь этот мир!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</dc:creator>
  <cp:lastModifiedBy>Преподаватель</cp:lastModifiedBy>
  <cp:revision>6</cp:revision>
  <dcterms:created xsi:type="dcterms:W3CDTF">2016-09-24T03:08:58Z</dcterms:created>
  <dcterms:modified xsi:type="dcterms:W3CDTF">2016-09-30T03:35:14Z</dcterms:modified>
</cp:coreProperties>
</file>