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4517D07-6C39-46C0-AA15-19CD8E36C1D2}" type="datetimeFigureOut">
              <a:rPr lang="ru-RU" smtClean="0"/>
              <a:t>16.09.2014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F76C49-4FD0-486F-977F-24E1E4EE0A6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50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36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Особенности работы ГНПК «НОУ Сибирь» </a:t>
            </a:r>
            <a:b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в 2015 году. </a:t>
            </a:r>
            <a:b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Секция «Великая отечественная война в музейном пространстве </a:t>
            </a:r>
            <a:b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54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г. Новосибирска</a:t>
            </a:r>
            <a:endParaRPr lang="ru-RU" sz="54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2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направления:</a:t>
            </a:r>
            <a:br>
              <a:rPr lang="ru-RU" dirty="0" smtClean="0"/>
            </a:br>
            <a:r>
              <a:rPr lang="ru-RU" dirty="0" smtClean="0"/>
              <a:t>на фронтах войны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/>
              <a:t>Они остались на поле боя </a:t>
            </a:r>
          </a:p>
          <a:p>
            <a:pPr marL="137160" indent="0">
              <a:buNone/>
            </a:pPr>
            <a:r>
              <a:rPr lang="ru-RU" dirty="0"/>
              <a:t>(работа поисковых экспедиций)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Школьные учителя и </a:t>
            </a:r>
          </a:p>
          <a:p>
            <a:pPr marL="137160" indent="0">
              <a:buNone/>
            </a:pPr>
            <a:r>
              <a:rPr lang="ru-RU" dirty="0" smtClean="0"/>
              <a:t>выпускники – участники войны 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Новосибирцы – герои войны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Дизайнерские идеи оформления </a:t>
            </a:r>
          </a:p>
          <a:p>
            <a:pPr marL="137160" indent="0">
              <a:buNone/>
            </a:pPr>
            <a:r>
              <a:rPr lang="ru-RU" dirty="0" smtClean="0"/>
              <a:t>стендов, посвящённых ВОВ</a:t>
            </a:r>
          </a:p>
          <a:p>
            <a:pPr>
              <a:buFont typeface="Wingdings" pitchFamily="2" charset="2"/>
              <a:buChar char="q"/>
            </a:pPr>
            <a:endParaRPr lang="ru-RU" dirty="0" smtClean="0"/>
          </a:p>
        </p:txBody>
      </p:sp>
      <p:pic>
        <p:nvPicPr>
          <p:cNvPr id="1026" name="Picture 2" descr="C:\Users\323-1\Documents\ВОВ\iCAY0I0R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484784"/>
            <a:ext cx="2688299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323-1\Documents\ВОВ\iCARW4P8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191" y="3717032"/>
            <a:ext cx="1836204" cy="250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направления:</a:t>
            </a:r>
            <a:br>
              <a:rPr lang="ru-RU" dirty="0" smtClean="0"/>
            </a:br>
            <a:r>
              <a:rPr lang="ru-RU" dirty="0" smtClean="0"/>
              <a:t>в тылу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Они ковали победу – Новосибирск и новосибирцы в годы войны</a:t>
            </a:r>
          </a:p>
          <a:p>
            <a:r>
              <a:rPr lang="ru-RU" dirty="0" smtClean="0"/>
              <a:t>В тылу тоже была война</a:t>
            </a:r>
          </a:p>
          <a:p>
            <a:r>
              <a:rPr lang="ru-RU" dirty="0" smtClean="0"/>
              <a:t>Новосибирск в годы войны (судьбы эвакуированных людей и предприятий)</a:t>
            </a:r>
          </a:p>
          <a:p>
            <a:r>
              <a:rPr lang="ru-RU" dirty="0" smtClean="0"/>
              <a:t>Наша школа в годы войны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C:\Users\323-1\Documents\ВОВ\Theatre_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293096"/>
            <a:ext cx="3393155" cy="228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323-1\Documents\ВОВ\iCAHQ2N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497" y="1412776"/>
            <a:ext cx="1512168" cy="200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323-1\Documents\ВОВ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583" y="404664"/>
            <a:ext cx="1555625" cy="125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323-1\Documents\ВОВ\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132857"/>
            <a:ext cx="1512169" cy="2181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направления:</a:t>
            </a:r>
            <a:br>
              <a:rPr lang="ru-RU" dirty="0" smtClean="0"/>
            </a:br>
            <a:r>
              <a:rPr lang="ru-RU" dirty="0" smtClean="0"/>
              <a:t>общие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Экспонаты музея расскажут о людях и событиях</a:t>
            </a:r>
          </a:p>
          <a:p>
            <a:r>
              <a:rPr lang="ru-RU" dirty="0" smtClean="0"/>
              <a:t>Их имена увековечены в названиях улиц, их именами названы школы</a:t>
            </a:r>
          </a:p>
          <a:p>
            <a:r>
              <a:rPr lang="ru-RU" dirty="0" smtClean="0"/>
              <a:t>Использование материалов военных лет из фондов школьного музея в программах патриотического воспитания</a:t>
            </a:r>
          </a:p>
          <a:p>
            <a:r>
              <a:rPr lang="ru-RU" dirty="0" smtClean="0"/>
              <a:t>Сравнительные работы (разные войны, воспитание, династии, экспонаты)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6" name="Picture 4" descr="C:\Users\323-1\Documents\ВОВ\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907167"/>
            <a:ext cx="2564682" cy="174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46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132</TotalTime>
  <Words>117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Особенности работы ГНПК «НОУ Сибирь»  в 2015 году.  Секция «Великая отечественная война в музейном пространстве  г. Новосибирска</vt:lpstr>
      <vt:lpstr>Возможные направления: на фронтах войны</vt:lpstr>
      <vt:lpstr>Возможные направления: в тылу</vt:lpstr>
      <vt:lpstr>Возможные направления: общие работы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ГНПК «НОУ Сибирь» в 2015 году.  Секция «Великая отечественная война в музейном пространстве  г. Новосибирска»</dc:title>
  <dc:creator>323-1</dc:creator>
  <cp:lastModifiedBy>323-1</cp:lastModifiedBy>
  <cp:revision>17</cp:revision>
  <dcterms:created xsi:type="dcterms:W3CDTF">2014-09-16T10:38:59Z</dcterms:created>
  <dcterms:modified xsi:type="dcterms:W3CDTF">2014-09-16T12:52:11Z</dcterms:modified>
</cp:coreProperties>
</file>