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42"/>
  </p:notesMasterIdLst>
  <p:sldIdLst>
    <p:sldId id="256" r:id="rId3"/>
    <p:sldId id="435" r:id="rId4"/>
    <p:sldId id="437" r:id="rId5"/>
    <p:sldId id="469" r:id="rId6"/>
    <p:sldId id="470" r:id="rId7"/>
    <p:sldId id="471" r:id="rId8"/>
    <p:sldId id="472" r:id="rId9"/>
    <p:sldId id="473" r:id="rId10"/>
    <p:sldId id="474" r:id="rId11"/>
    <p:sldId id="477" r:id="rId12"/>
    <p:sldId id="478" r:id="rId13"/>
    <p:sldId id="484" r:id="rId14"/>
    <p:sldId id="485" r:id="rId15"/>
    <p:sldId id="495" r:id="rId16"/>
    <p:sldId id="500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3" r:id="rId33"/>
    <p:sldId id="574" r:id="rId34"/>
    <p:sldId id="575" r:id="rId35"/>
    <p:sldId id="576" r:id="rId36"/>
    <p:sldId id="580" r:id="rId37"/>
    <p:sldId id="577" r:id="rId38"/>
    <p:sldId id="578" r:id="rId39"/>
    <p:sldId id="579" r:id="rId40"/>
    <p:sldId id="58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379E0CB-7F13-4A4E-A1B9-F1EFAA533D6E}">
          <p14:sldIdLst>
            <p14:sldId id="256"/>
            <p14:sldId id="435"/>
            <p14:sldId id="437"/>
          </p14:sldIdLst>
        </p14:section>
        <p14:section name="Раздел без заголовка" id="{FEB5B16E-8EBC-452A-B9B2-9DAA23467AEF}">
          <p14:sldIdLst>
            <p14:sldId id="469"/>
            <p14:sldId id="470"/>
            <p14:sldId id="471"/>
            <p14:sldId id="472"/>
            <p14:sldId id="473"/>
            <p14:sldId id="474"/>
            <p14:sldId id="477"/>
            <p14:sldId id="478"/>
            <p14:sldId id="484"/>
            <p14:sldId id="485"/>
            <p14:sldId id="495"/>
            <p14:sldId id="500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80"/>
            <p14:sldId id="577"/>
            <p14:sldId id="578"/>
            <p14:sldId id="579"/>
            <p14:sldId id="5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28"/>
    <a:srgbClr val="663300"/>
    <a:srgbClr val="993300"/>
    <a:srgbClr val="800000"/>
    <a:srgbClr val="660033"/>
    <a:srgbClr val="FFFFCC"/>
    <a:srgbClr val="FB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1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6B6369C-502E-4983-8037-E39F9FC02DBD}"/>
    <pc:docChg chg="modSld">
      <pc:chgData name="" userId="" providerId="" clId="Web-{F6B6369C-502E-4983-8037-E39F9FC02DBD}" dt="2018-12-03T05:55:43.566" v="2" actId="1076"/>
      <pc:docMkLst>
        <pc:docMk/>
      </pc:docMkLst>
      <pc:sldChg chg="modSp">
        <pc:chgData name="" userId="" providerId="" clId="Web-{F6B6369C-502E-4983-8037-E39F9FC02DBD}" dt="2018-12-03T05:55:43.566" v="2" actId="1076"/>
        <pc:sldMkLst>
          <pc:docMk/>
          <pc:sldMk cId="0" sldId="435"/>
        </pc:sldMkLst>
        <pc:spChg chg="mod">
          <ac:chgData name="" userId="" providerId="" clId="Web-{F6B6369C-502E-4983-8037-E39F9FC02DBD}" dt="2018-12-03T05:55:43.566" v="2" actId="1076"/>
          <ac:spMkLst>
            <pc:docMk/>
            <pc:sldMk cId="0" sldId="435"/>
            <ac:spMk id="3" creationId="{00000000-0000-0000-0000-000000000000}"/>
          </ac:spMkLst>
        </pc:spChg>
      </pc:sldChg>
      <pc:sldChg chg="modSp">
        <pc:chgData name="" userId="" providerId="" clId="Web-{F6B6369C-502E-4983-8037-E39F9FC02DBD}" dt="2018-12-03T05:55:37.237" v="1" actId="1076"/>
        <pc:sldMkLst>
          <pc:docMk/>
          <pc:sldMk cId="0" sldId="437"/>
        </pc:sldMkLst>
        <pc:spChg chg="mod">
          <ac:chgData name="" userId="" providerId="" clId="Web-{F6B6369C-502E-4983-8037-E39F9FC02DBD}" dt="2018-12-03T05:55:37.237" v="1" actId="1076"/>
          <ac:spMkLst>
            <pc:docMk/>
            <pc:sldMk cId="0" sldId="437"/>
            <ac:spMk id="3" creationId="{00000000-0000-0000-0000-000000000000}"/>
          </ac:spMkLst>
        </pc:spChg>
      </pc:sldChg>
    </pc:docChg>
  </pc:docChgLst>
  <pc:docChgLst>
    <pc:chgData clId="Web-{1409CDB4-AABF-4D26-A878-9ACB1B94C372}"/>
    <pc:docChg chg="modSld">
      <pc:chgData name="" userId="" providerId="" clId="Web-{1409CDB4-AABF-4D26-A878-9ACB1B94C372}" dt="2018-12-03T05:53:07.286" v="5" actId="20577"/>
      <pc:docMkLst>
        <pc:docMk/>
      </pc:docMkLst>
      <pc:sldChg chg="modSp">
        <pc:chgData name="" userId="" providerId="" clId="Web-{1409CDB4-AABF-4D26-A878-9ACB1B94C372}" dt="2018-12-03T05:52:50.411" v="1" actId="20577"/>
        <pc:sldMkLst>
          <pc:docMk/>
          <pc:sldMk cId="0" sldId="435"/>
        </pc:sldMkLst>
        <pc:spChg chg="mod">
          <ac:chgData name="" userId="" providerId="" clId="Web-{1409CDB4-AABF-4D26-A878-9ACB1B94C372}" dt="2018-12-03T05:52:50.411" v="1" actId="20577"/>
          <ac:spMkLst>
            <pc:docMk/>
            <pc:sldMk cId="0" sldId="435"/>
            <ac:spMk id="3" creationId="{00000000-0000-0000-0000-000000000000}"/>
          </ac:spMkLst>
        </pc:spChg>
      </pc:sldChg>
      <pc:sldChg chg="modSp">
        <pc:chgData name="" userId="" providerId="" clId="Web-{1409CDB4-AABF-4D26-A878-9ACB1B94C372}" dt="2018-12-03T05:53:06.567" v="4" actId="20577"/>
        <pc:sldMkLst>
          <pc:docMk/>
          <pc:sldMk cId="0" sldId="437"/>
        </pc:sldMkLst>
        <pc:spChg chg="mod">
          <ac:chgData name="" userId="" providerId="" clId="Web-{1409CDB4-AABF-4D26-A878-9ACB1B94C372}" dt="2018-12-03T05:53:06.567" v="4" actId="20577"/>
          <ac:spMkLst>
            <pc:docMk/>
            <pc:sldMk cId="0" sldId="437"/>
            <ac:spMk id="3" creationId="{00000000-0000-0000-0000-000000000000}"/>
          </ac:spMkLst>
        </pc:spChg>
      </pc:sldChg>
    </pc:docChg>
  </pc:docChgLst>
  <pc:docChgLst>
    <pc:chgData clId="Web-{654E11EA-C2CA-40F4-8796-451428190993}"/>
    <pc:docChg chg="modSld">
      <pc:chgData name="" userId="" providerId="" clId="Web-{654E11EA-C2CA-40F4-8796-451428190993}" dt="2018-12-03T06:00:56.199" v="17" actId="14100"/>
      <pc:docMkLst>
        <pc:docMk/>
      </pc:docMkLst>
      <pc:sldChg chg="modSp">
        <pc:chgData name="" userId="" providerId="" clId="Web-{654E11EA-C2CA-40F4-8796-451428190993}" dt="2018-12-03T05:59:47.948" v="2" actId="1076"/>
        <pc:sldMkLst>
          <pc:docMk/>
          <pc:sldMk cId="0" sldId="472"/>
        </pc:sldMkLst>
        <pc:spChg chg="mod">
          <ac:chgData name="" userId="" providerId="" clId="Web-{654E11EA-C2CA-40F4-8796-451428190993}" dt="2018-12-03T05:59:40.432" v="0" actId="14100"/>
          <ac:spMkLst>
            <pc:docMk/>
            <pc:sldMk cId="0" sldId="472"/>
            <ac:spMk id="3" creationId="{00000000-0000-0000-0000-000000000000}"/>
          </ac:spMkLst>
        </pc:spChg>
        <pc:picChg chg="mod">
          <ac:chgData name="" userId="" providerId="" clId="Web-{654E11EA-C2CA-40F4-8796-451428190993}" dt="2018-12-03T05:59:47.948" v="2" actId="1076"/>
          <ac:picMkLst>
            <pc:docMk/>
            <pc:sldMk cId="0" sldId="472"/>
            <ac:picMk id="5124" creationId="{00000000-0000-0000-0000-000000000000}"/>
          </ac:picMkLst>
        </pc:picChg>
      </pc:sldChg>
      <pc:sldChg chg="modSp">
        <pc:chgData name="" userId="" providerId="" clId="Web-{654E11EA-C2CA-40F4-8796-451428190993}" dt="2018-12-03T05:59:56.276" v="4" actId="1076"/>
        <pc:sldMkLst>
          <pc:docMk/>
          <pc:sldMk cId="0" sldId="473"/>
        </pc:sldMkLst>
        <pc:picChg chg="mod">
          <ac:chgData name="" userId="" providerId="" clId="Web-{654E11EA-C2CA-40F4-8796-451428190993}" dt="2018-12-03T05:59:56.276" v="4" actId="1076"/>
          <ac:picMkLst>
            <pc:docMk/>
            <pc:sldMk cId="0" sldId="473"/>
            <ac:picMk id="6146" creationId="{00000000-0000-0000-0000-000000000000}"/>
          </ac:picMkLst>
        </pc:picChg>
      </pc:sldChg>
      <pc:sldChg chg="modSp">
        <pc:chgData name="" userId="" providerId="" clId="Web-{654E11EA-C2CA-40F4-8796-451428190993}" dt="2018-12-03T06:00:03.557" v="6" actId="1076"/>
        <pc:sldMkLst>
          <pc:docMk/>
          <pc:sldMk cId="0" sldId="474"/>
        </pc:sldMkLst>
        <pc:picChg chg="mod">
          <ac:chgData name="" userId="" providerId="" clId="Web-{654E11EA-C2CA-40F4-8796-451428190993}" dt="2018-12-03T06:00:03.557" v="6" actId="1076"/>
          <ac:picMkLst>
            <pc:docMk/>
            <pc:sldMk cId="0" sldId="474"/>
            <ac:picMk id="7171" creationId="{00000000-0000-0000-0000-000000000000}"/>
          </ac:picMkLst>
        </pc:picChg>
      </pc:sldChg>
      <pc:sldChg chg="modSp">
        <pc:chgData name="" userId="" providerId="" clId="Web-{654E11EA-C2CA-40F4-8796-451428190993}" dt="2018-12-03T06:00:13.433" v="8" actId="1076"/>
        <pc:sldMkLst>
          <pc:docMk/>
          <pc:sldMk cId="0" sldId="477"/>
        </pc:sldMkLst>
        <pc:picChg chg="mod">
          <ac:chgData name="" userId="" providerId="" clId="Web-{654E11EA-C2CA-40F4-8796-451428190993}" dt="2018-12-03T06:00:13.433" v="8" actId="1076"/>
          <ac:picMkLst>
            <pc:docMk/>
            <pc:sldMk cId="0" sldId="477"/>
            <ac:picMk id="10242" creationId="{00000000-0000-0000-0000-000000000000}"/>
          </ac:picMkLst>
        </pc:picChg>
      </pc:sldChg>
      <pc:sldChg chg="modSp">
        <pc:chgData name="" userId="" providerId="" clId="Web-{654E11EA-C2CA-40F4-8796-451428190993}" dt="2018-12-03T06:00:21.620" v="10" actId="1076"/>
        <pc:sldMkLst>
          <pc:docMk/>
          <pc:sldMk cId="0" sldId="478"/>
        </pc:sldMkLst>
        <pc:picChg chg="mod">
          <ac:chgData name="" userId="" providerId="" clId="Web-{654E11EA-C2CA-40F4-8796-451428190993}" dt="2018-12-03T06:00:21.620" v="10" actId="1076"/>
          <ac:picMkLst>
            <pc:docMk/>
            <pc:sldMk cId="0" sldId="478"/>
            <ac:picMk id="11267" creationId="{00000000-0000-0000-0000-000000000000}"/>
          </ac:picMkLst>
        </pc:picChg>
      </pc:sldChg>
      <pc:sldChg chg="modSp">
        <pc:chgData name="" userId="" providerId="" clId="Web-{654E11EA-C2CA-40F4-8796-451428190993}" dt="2018-12-03T06:00:32.995" v="12" actId="1076"/>
        <pc:sldMkLst>
          <pc:docMk/>
          <pc:sldMk cId="0" sldId="485"/>
        </pc:sldMkLst>
        <pc:picChg chg="mod">
          <ac:chgData name="" userId="" providerId="" clId="Web-{654E11EA-C2CA-40F4-8796-451428190993}" dt="2018-12-03T06:00:32.995" v="12" actId="1076"/>
          <ac:picMkLst>
            <pc:docMk/>
            <pc:sldMk cId="0" sldId="485"/>
            <ac:picMk id="13314" creationId="{00000000-0000-0000-0000-000000000000}"/>
          </ac:picMkLst>
        </pc:picChg>
      </pc:sldChg>
      <pc:sldChg chg="modSp">
        <pc:chgData name="" userId="" providerId="" clId="Web-{654E11EA-C2CA-40F4-8796-451428190993}" dt="2018-12-03T06:00:39.933" v="14" actId="1076"/>
        <pc:sldMkLst>
          <pc:docMk/>
          <pc:sldMk cId="0" sldId="495"/>
        </pc:sldMkLst>
        <pc:picChg chg="mod">
          <ac:chgData name="" userId="" providerId="" clId="Web-{654E11EA-C2CA-40F4-8796-451428190993}" dt="2018-12-03T06:00:39.933" v="14" actId="1076"/>
          <ac:picMkLst>
            <pc:docMk/>
            <pc:sldMk cId="0" sldId="495"/>
            <ac:picMk id="8194" creationId="{00000000-0000-0000-0000-000000000000}"/>
          </ac:picMkLst>
        </pc:picChg>
      </pc:sldChg>
      <pc:sldChg chg="modSp">
        <pc:chgData name="" userId="" providerId="" clId="Web-{654E11EA-C2CA-40F4-8796-451428190993}" dt="2018-12-03T06:00:49.199" v="16" actId="1076"/>
        <pc:sldMkLst>
          <pc:docMk/>
          <pc:sldMk cId="0" sldId="500"/>
        </pc:sldMkLst>
        <pc:picChg chg="mod">
          <ac:chgData name="" userId="" providerId="" clId="Web-{654E11EA-C2CA-40F4-8796-451428190993}" dt="2018-12-03T06:00:49.199" v="16" actId="1076"/>
          <ac:picMkLst>
            <pc:docMk/>
            <pc:sldMk cId="0" sldId="500"/>
            <ac:picMk id="1026" creationId="{00000000-0000-0000-0000-000000000000}"/>
          </ac:picMkLst>
        </pc:picChg>
      </pc:sldChg>
      <pc:sldChg chg="modSp">
        <pc:chgData name="" userId="" providerId="" clId="Web-{654E11EA-C2CA-40F4-8796-451428190993}" dt="2018-12-03T06:00:56.199" v="17" actId="14100"/>
        <pc:sldMkLst>
          <pc:docMk/>
          <pc:sldMk cId="0" sldId="558"/>
        </pc:sldMkLst>
        <pc:picChg chg="mod">
          <ac:chgData name="" userId="" providerId="" clId="Web-{654E11EA-C2CA-40F4-8796-451428190993}" dt="2018-12-03T06:00:56.199" v="17" actId="14100"/>
          <ac:picMkLst>
            <pc:docMk/>
            <pc:sldMk cId="0" sldId="558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B5DE0-FA91-45FF-AEA7-2A24FC314ED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5584-4784-4572-8C3E-F70C0ADA2E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4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Tm="5000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advTm="5000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556793"/>
            <a:ext cx="7772400" cy="2016224"/>
          </a:xfrm>
        </p:spPr>
        <p:txBody>
          <a:bodyPr>
            <a:normAutofit fontScale="90000"/>
          </a:bodyPr>
          <a:lstStyle/>
          <a:p>
            <a:br>
              <a:rPr lang="ru-RU" sz="3100" dirty="0">
                <a:solidFill>
                  <a:schemeClr val="bg1"/>
                </a:solidFill>
              </a:rPr>
            </a:b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3100" b="1" dirty="0">
                <a:solidFill>
                  <a:schemeClr val="bg1"/>
                </a:solidFill>
              </a:rPr>
              <a:t>«Непрерывное духовное, художественно-эстетическое развитие (воспитание) учащихся через визуальное искусство»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4005064"/>
            <a:ext cx="7215238" cy="1852828"/>
          </a:xfrm>
        </p:spPr>
        <p:txBody>
          <a:bodyPr>
            <a:normAutofit/>
          </a:bodyPr>
          <a:lstStyle/>
          <a:p>
            <a:pPr lvl="0"/>
            <a:r>
              <a:rPr lang="ru-RU" sz="1900" b="1" dirty="0">
                <a:solidFill>
                  <a:schemeClr val="bg1"/>
                </a:solidFill>
              </a:rPr>
              <a:t>СОТРУДНИЧЕСТВО </a:t>
            </a:r>
          </a:p>
          <a:p>
            <a:pPr lvl="0"/>
            <a:r>
              <a:rPr lang="ru-RU" sz="1900" b="1" dirty="0">
                <a:solidFill>
                  <a:schemeClr val="bg1"/>
                </a:solidFill>
              </a:rPr>
              <a:t>Муниципального бюджетного учреждения культуры</a:t>
            </a:r>
          </a:p>
          <a:p>
            <a:pPr lvl="0"/>
            <a:r>
              <a:rPr lang="ru-RU" sz="1900" b="1" dirty="0">
                <a:solidFill>
                  <a:schemeClr val="bg1"/>
                </a:solidFill>
              </a:rPr>
              <a:t>г. Новосибирска </a:t>
            </a:r>
          </a:p>
          <a:p>
            <a:pPr lvl="0"/>
            <a:r>
              <a:rPr lang="ru-RU" sz="1900" b="1" dirty="0">
                <a:solidFill>
                  <a:schemeClr val="bg1"/>
                </a:solidFill>
              </a:rPr>
              <a:t>«Городской центр изобразительных искусств» (ГЦИИ)</a:t>
            </a:r>
          </a:p>
          <a:p>
            <a:pPr lvl="0"/>
            <a:r>
              <a:rPr lang="ru-RU" sz="1900" b="1" dirty="0">
                <a:solidFill>
                  <a:schemeClr val="bg1"/>
                </a:solidFill>
              </a:rPr>
              <a:t>И МБОУ СОШ № 197</a:t>
            </a:r>
          </a:p>
          <a:p>
            <a:pPr lvl="0"/>
            <a:endParaRPr lang="ru-RU" sz="19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73264"/>
      </p:ext>
    </p:extLst>
  </p:cSld>
  <p:clrMapOvr>
    <a:masterClrMapping/>
  </p:clrMapOvr>
  <p:transition advClick="0" advTm="5000"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1538" y="214290"/>
            <a:ext cx="6396054" cy="723159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Приблизиться к тайне гениальности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143240" y="5929330"/>
            <a:ext cx="1444158" cy="71598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0242" name="Picture 2" descr="E:\1\03166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046" y="1519595"/>
            <a:ext cx="6637003" cy="44226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57356" y="285728"/>
            <a:ext cx="4357718" cy="5715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«Все гениальное просто»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428992" y="6000768"/>
            <a:ext cx="1515596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1267" name="Picture 3" descr="E:\1\03166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937" y="1595957"/>
            <a:ext cx="6508504" cy="43418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00232" y="214290"/>
            <a:ext cx="4071966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Очень умелыми руками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143644"/>
            <a:ext cx="1428760" cy="57150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9218" name="Picture 2" descr="E:\1\IMG_3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2428"/>
            <a:ext cx="9144000" cy="22931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000364" y="285728"/>
            <a:ext cx="2428892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Мама и сын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000768"/>
            <a:ext cx="1515596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3314" name="Picture 2" descr="E:\1\DSC0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201" y="1619232"/>
            <a:ext cx="6564202" cy="43959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8794" y="285728"/>
            <a:ext cx="4500594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Полемика вокруг искусства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1071538" y="6000768"/>
            <a:ext cx="6786577" cy="69058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Работа под чутким руководством  Мастеров</a:t>
            </a:r>
          </a:p>
        </p:txBody>
      </p:sp>
      <p:pic>
        <p:nvPicPr>
          <p:cNvPr id="8194" name="Picture 2" descr="E:\1\03166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423" y="1764010"/>
            <a:ext cx="6349455" cy="42501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00298" y="285728"/>
            <a:ext cx="3786214" cy="5715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Авторская экскурсия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1928794" y="5953102"/>
            <a:ext cx="5711825" cy="90489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«Без границ»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Нефигуративная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графика С Михаилом Паршиковым</a:t>
            </a:r>
          </a:p>
        </p:txBody>
      </p:sp>
      <p:pic>
        <p:nvPicPr>
          <p:cNvPr id="1026" name="Picture 2" descr="H:\1    11.11.13  школа № 197          7кл.        Встреча с мастером                                        М.Паршиков\DSC01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664" y="1710260"/>
            <a:ext cx="6293051" cy="41723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011 - 2012\июнь\1 июня 2012 Это Моя Жизнь\DSC0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662812"/>
            <a:ext cx="3024347" cy="4552622"/>
          </a:xfrm>
          <a:prstGeom prst="rect">
            <a:avLst/>
          </a:prstGeom>
          <a:noFill/>
          <a:effectLst>
            <a:outerShdw blurRad="635000" dist="254000" dir="5400000" sx="105000" sy="105000" algn="ctr" rotWithShape="0">
              <a:srgbClr val="663300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663300"/>
            </a:extrusionClr>
            <a:contourClr>
              <a:srgbClr val="663300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1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Интерактивный проект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«Это моя жизнь»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</p:spTree>
  </p:cSld>
  <p:clrMapOvr>
    <a:masterClrMapping/>
  </p:clrMapOvr>
  <p:transition advClick="0" advTm="5000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2290" name="Picture 2" descr="E:\1\03166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840" y="857232"/>
            <a:ext cx="7718320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4338" name="Picture 2" descr="E:\1\03166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842" y="857233"/>
            <a:ext cx="7718316" cy="51435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5363" name="Picture 3" descr="E:\1\03166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642" y="785794"/>
            <a:ext cx="7932716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FT_132498-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20760" y="1143000"/>
            <a:ext cx="6829456" cy="4541044"/>
          </a:xfrm>
          <a:prstGeom prst="rect">
            <a:avLst/>
          </a:prstGeom>
          <a:effectLst>
            <a:outerShdw blurRad="635000" dist="254000" dir="5400000" sx="105000" sy="105000" algn="ctr" rotWithShape="0">
              <a:srgbClr val="663300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663300"/>
            </a:extrusionClr>
            <a:contourClr>
              <a:srgbClr val="66330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80902" y="343686"/>
            <a:ext cx="532709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400" dirty="0"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Городской центр изобразительных искусств</a:t>
            </a:r>
            <a:endParaRPr lang="ru-RU" sz="2400">
              <a:solidFill>
                <a:srgbClr val="500028"/>
              </a:solidFill>
              <a:cs typeface="Arial"/>
            </a:endParaRPr>
          </a:p>
        </p:txBody>
      </p:sp>
      <p:sp>
        <p:nvSpPr>
          <p:cNvPr id="4" name="Текст 6"/>
          <p:cNvSpPr txBox="1">
            <a:spLocks/>
          </p:cNvSpPr>
          <p:nvPr/>
        </p:nvSpPr>
        <p:spPr>
          <a:xfrm>
            <a:off x="3071802" y="6072206"/>
            <a:ext cx="2872918" cy="57311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</p:spTree>
  </p:cSld>
  <p:clrMapOvr>
    <a:masterClrMapping/>
  </p:clrMapOvr>
  <p:transition advClick="0" advTm="5000"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6386" name="Picture 2" descr="E:\1\03166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444" y="714357"/>
            <a:ext cx="8147112" cy="54292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7410" name="Picture 2" descr="E:\1\03166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444" y="714357"/>
            <a:ext cx="8147112" cy="54292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14414" y="214290"/>
            <a:ext cx="6858048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Все гениальное просто. Работа под руководством мастера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571868" y="6357934"/>
            <a:ext cx="1428760" cy="500066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  <p:pic>
        <p:nvPicPr>
          <p:cNvPr id="18434" name="Picture 2" descr="E:\1\03166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7572428" cy="5046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214290"/>
            <a:ext cx="6681806" cy="65172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Коллективное творчество вдохновляет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9458" name="Picture 2" descr="E:\1\DSC0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71" y="785794"/>
            <a:ext cx="7943458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214290"/>
            <a:ext cx="6681806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Коллективное творчество вдохновляет не только детей,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но и родителей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0482" name="Picture 2" descr="E:\1\DSC0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722" y="928670"/>
            <a:ext cx="7574672" cy="50409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214290"/>
            <a:ext cx="6681806" cy="65172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Коллективное творчество вдохновляет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1506" name="Picture 2" descr="E:\1\DSC0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72" y="785794"/>
            <a:ext cx="7943456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214290"/>
            <a:ext cx="6681806" cy="65172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Коллективное творчество вдохновляет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2530" name="Picture 2" descr="E:\1\DSC0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616" y="857232"/>
            <a:ext cx="7728768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8143932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3554" name="Picture 2" descr="E:\2\GiWnLq8RT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215370" cy="54747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8286808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4578" name="Picture 2" descr="E:\2\LcgOHDCup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143932" cy="5427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5602" name="Picture 2" descr="E:\2\3Rn2H2PxE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10630"/>
            <a:ext cx="7858180" cy="52367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20761" y="1143000"/>
            <a:ext cx="6829454" cy="4541044"/>
          </a:xfrm>
          <a:prstGeom prst="rect">
            <a:avLst/>
          </a:prstGeom>
          <a:effectLst>
            <a:outerShdw blurRad="635000" dist="254000" dir="5400000" sx="105000" sy="105000" algn="ctr" rotWithShape="0">
              <a:srgbClr val="663300"/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rgbClr val="663300"/>
            </a:extrusionClr>
            <a:contourClr>
              <a:srgbClr val="66330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081543" y="286177"/>
            <a:ext cx="532709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ru-RU" sz="2400" dirty="0"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Городской центр изобразительных искусств</a:t>
            </a:r>
            <a:endParaRPr lang="ru-RU" sz="2400">
              <a:solidFill>
                <a:srgbClr val="500028"/>
              </a:solidFill>
              <a:cs typeface="Arial"/>
            </a:endParaRPr>
          </a:p>
        </p:txBody>
      </p:sp>
      <p:sp>
        <p:nvSpPr>
          <p:cNvPr id="4" name="Текст 6"/>
          <p:cNvSpPr txBox="1">
            <a:spLocks/>
          </p:cNvSpPr>
          <p:nvPr/>
        </p:nvSpPr>
        <p:spPr>
          <a:xfrm>
            <a:off x="3071802" y="6072206"/>
            <a:ext cx="2872918" cy="57311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ГЦИИ</a:t>
            </a:r>
          </a:p>
        </p:txBody>
      </p:sp>
    </p:spTree>
  </p:cSld>
  <p:clrMapOvr>
    <a:masterClrMapping/>
  </p:clrMapOvr>
  <p:transition advClick="0" advTm="5000"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6626" name="Picture 2" descr="E:\2\b_jm3Chg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842" y="857233"/>
            <a:ext cx="7718316" cy="51435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7650" name="Picture 2" descr="E:\2\F3lKHF0zMO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63023"/>
            <a:ext cx="8001056" cy="53319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профессиональных художников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8674" name="Picture 2" descr="E:\2\Q31mAGtptA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10630"/>
            <a:ext cx="7858180" cy="52367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9698" name="Picture 2" descr="E:\3\IMG_6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0722" name="Picture 2" descr="E:\3\IMG_6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66731"/>
            <a:ext cx="8286808" cy="55245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1746" name="Picture 2" descr="E:\3\IMG_6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61981"/>
            <a:ext cx="8001056" cy="5334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2770" name="Picture 2" descr="E:\3\IMG_6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814393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3794" name="Picture 2" descr="E:\3\IMG_6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14393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4818" name="Picture 2" descr="E:\3\IMG_6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61981"/>
            <a:ext cx="8001056" cy="53340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14290"/>
            <a:ext cx="7858180" cy="651721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Открытие выставки детского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творчества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в МБОУ СОШ №197</a:t>
            </a:r>
          </a:p>
        </p:txBody>
      </p:sp>
      <p:pic>
        <p:nvPicPr>
          <p:cNvPr id="5" name="Picture 2" descr="E:\1\IMG_3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2428"/>
            <a:ext cx="9144000" cy="2293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71670" y="4929198"/>
            <a:ext cx="47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Спасибо за внимание!</a:t>
            </a:r>
          </a:p>
        </p:txBody>
      </p:sp>
    </p:spTree>
  </p:cSld>
  <p:clrMapOvr>
    <a:masterClrMapping/>
  </p:clrMapOvr>
  <p:transition advTm="0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14480" y="214290"/>
            <a:ext cx="5143536" cy="64294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Очень увлекательное  занятие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571868" y="6000768"/>
            <a:ext cx="1801348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3074" name="Picture 2" descr="E:\1\03166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840" y="857232"/>
            <a:ext cx="7718320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00100" y="214290"/>
            <a:ext cx="6681806" cy="65172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Коллективное творчество вдохновляет</a:t>
            </a:r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3643306" y="6000768"/>
            <a:ext cx="1500198" cy="64294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051" name="Picture 3" descr="E:\1\DSC0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616" y="857232"/>
            <a:ext cx="7728768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00166" y="214290"/>
            <a:ext cx="5143536" cy="64294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Очень увлекательное  занятие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500430" y="6000768"/>
            <a:ext cx="1444158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4098" name="Picture 2" descr="E:\1\03166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928670"/>
            <a:ext cx="3286148" cy="49311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00298" y="285728"/>
            <a:ext cx="3259188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Обмен мнениями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500430" y="6000768"/>
            <a:ext cx="1444158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5124" name="Picture 4" descr="E:\1\03166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914" y="1533972"/>
            <a:ext cx="6694512" cy="4480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8794" y="214290"/>
            <a:ext cx="4214842" cy="7143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Один на один с образом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357554" y="5929330"/>
            <a:ext cx="1301282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6146" name="Picture 2" descr="E:\1\03166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507" y="1586054"/>
            <a:ext cx="6480647" cy="43328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00232" y="285729"/>
            <a:ext cx="4214842" cy="5715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 поисках вдохновения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428992" y="6000768"/>
            <a:ext cx="1444158" cy="644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000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  <a:sym typeface="Wingdings" pitchFamily="2" charset="2"/>
              </a:rPr>
              <a:t>ГЦИИ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000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7171" name="Picture 3" descr="E:\1\03166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77" y="1690222"/>
            <a:ext cx="6383749" cy="42539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u"/>
  </p:transition>
</p:sld>
</file>

<file path=ppt/theme/theme1.xml><?xml version="1.0" encoding="utf-8"?>
<a:theme xmlns:a="http://schemas.openxmlformats.org/drawingml/2006/main" name="Техническая">
  <a:themeElements>
    <a:clrScheme name="Другая 89">
      <a:dk1>
        <a:srgbClr val="E5F5FF"/>
      </a:dk1>
      <a:lt1>
        <a:srgbClr val="E2ECEF"/>
      </a:lt1>
      <a:dk2>
        <a:srgbClr val="FCF4C6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3138</TotalTime>
  <Words>288</Words>
  <Application>Microsoft Office PowerPoint</Application>
  <PresentationFormat>Экран (4:3)</PresentationFormat>
  <Paragraphs>82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Техническая</vt:lpstr>
      <vt:lpstr>Тема Office</vt:lpstr>
      <vt:lpstr>  «Непрерывное духовное, художественно-эстетическое развитие (воспитание) учащихся через визуальное искусство»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«Непрерывное художественно-эстетическое образование и развитие учащихся через визуальное искусство»</dc:title>
  <dc:creator>Эльвира</dc:creator>
  <cp:lastModifiedBy>Мария</cp:lastModifiedBy>
  <cp:revision>305</cp:revision>
  <dcterms:created xsi:type="dcterms:W3CDTF">2011-05-29T12:50:02Z</dcterms:created>
  <dcterms:modified xsi:type="dcterms:W3CDTF">2018-12-03T06:01:01Z</dcterms:modified>
</cp:coreProperties>
</file>