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F70-6C0B-4DAE-BA0F-E595FD2CAD1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2098-22C2-4D72-9898-0CE70621E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1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F70-6C0B-4DAE-BA0F-E595FD2CAD1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2098-22C2-4D72-9898-0CE70621E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9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F70-6C0B-4DAE-BA0F-E595FD2CAD1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2098-22C2-4D72-9898-0CE70621E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6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F70-6C0B-4DAE-BA0F-E595FD2CAD1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2098-22C2-4D72-9898-0CE70621E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6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F70-6C0B-4DAE-BA0F-E595FD2CAD1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2098-22C2-4D72-9898-0CE70621E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8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F70-6C0B-4DAE-BA0F-E595FD2CAD1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2098-22C2-4D72-9898-0CE70621E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9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F70-6C0B-4DAE-BA0F-E595FD2CAD1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2098-22C2-4D72-9898-0CE70621E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80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F70-6C0B-4DAE-BA0F-E595FD2CAD1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2098-22C2-4D72-9898-0CE70621E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5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F70-6C0B-4DAE-BA0F-E595FD2CAD1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2098-22C2-4D72-9898-0CE70621E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2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F70-6C0B-4DAE-BA0F-E595FD2CAD1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2098-22C2-4D72-9898-0CE70621E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5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F70-6C0B-4DAE-BA0F-E595FD2CAD1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2098-22C2-4D72-9898-0CE70621E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7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0F70-6C0B-4DAE-BA0F-E595FD2CAD1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2098-22C2-4D72-9898-0CE70621E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Ж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20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Ржевско-Вяземская операция 1942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6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В книжной памяти мгновение войны. Ржевская битва» 8 января 1942 г. – 31 м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В книжной памяти мгновение войны. Ржевская битва» 8 января 1942 г. – 31 м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8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Трагичные дни 19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95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ЗНАЧЕНИЕ РЖЕВСКОЙ БИТВЫ В МУЗЫКЕ И ЛИТЕРА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1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«ПОД ГОРОДОМ РЖЕВОМ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7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В книжной памяти мгновение войны. Ржевская битва» 8 января 1942 г. – 31 м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85" y="-45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09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В книжной памяти мгновение войны. Ржевская битва» 8 января 1942 г. – 31 м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280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В книжной памяти мгновение войны. Ржевская битва» 8 января 1942 г. – 31 м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24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10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«Я УБИТ ПОДО РЖЕВОМ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93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Ржев – старинный русский 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" y="2298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10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ИСТОРИЯ НАПИС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16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ВЕСТЬ «САШК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17" y="3597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894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ОБ АВТОРЕ ПРОИЗВЕД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18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В книжной памяти мгновение войны. Ржевская битва» 8 января 1942 г. – 31 м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1" y="151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89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НОЧЬ В ОКТЯБ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93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С УТРА НАД РЖЕВОМ ТИШ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384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Бойцы истребительного противотанкового батальона на пути к Вязьме после боев за Ржев, 4 марта 19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2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58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Освобождение города Рж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92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Город Ржев был освобождён 3 марта 1943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9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471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СТАЛИН ПОСЕТИЛ РАЙОН РЖ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2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Ржевская битва в истор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84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ПОЗДРАВЛЕНИЯ БРИТАНСКОГО ПРЕМЬЕР-МИНИСТРА УИНСТОНА ЧЕРЧИЛ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35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Обелиск Освободителям Рж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85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Памятник-стела был открыт 8 мая 2010 года в городе Ржеве на Советской площад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55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Значение Ржевской бит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426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Мнения и оце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7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В книжной памяти мгновение войны. Ржевская битва» 8 января 1942 г. – 31 м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0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Январь 1942 года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" y="286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2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Ржевско-Вяземский плацдар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23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Оккупированный город 1941-19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9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3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Массовое истребление жи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9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РЖЕВСКО-СЫЧЁВСКАЯ СТРАТЕГИЧЕСКАЯ НАСТУПАТЕЛЬНАЯ ОПЕР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76" y="-43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65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Экран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2023-04-20T16:50:00Z</dcterms:created>
  <dcterms:modified xsi:type="dcterms:W3CDTF">2023-04-25T03:03:23Z</dcterms:modified>
</cp:coreProperties>
</file>