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5" r:id="rId8"/>
    <p:sldId id="260" r:id="rId9"/>
    <p:sldId id="259" r:id="rId10"/>
    <p:sldId id="264" r:id="rId11"/>
    <p:sldId id="266" r:id="rId12"/>
    <p:sldId id="271" r:id="rId13"/>
    <p:sldId id="267" r:id="rId14"/>
    <p:sldId id="268" r:id="rId15"/>
    <p:sldId id="269" r:id="rId16"/>
    <p:sldId id="270" r:id="rId17"/>
    <p:sldId id="272" r:id="rId18"/>
    <p:sldId id="274" r:id="rId19"/>
    <p:sldId id="275" r:id="rId20"/>
    <p:sldId id="276" r:id="rId21"/>
    <p:sldId id="277" r:id="rId22"/>
    <p:sldId id="278" r:id="rId23"/>
    <p:sldId id="281" r:id="rId24"/>
    <p:sldId id="280" r:id="rId25"/>
    <p:sldId id="279" r:id="rId26"/>
    <p:sldId id="273" r:id="rId27"/>
    <p:sldId id="283" r:id="rId28"/>
    <p:sldId id="284" r:id="rId29"/>
    <p:sldId id="285" r:id="rId30"/>
    <p:sldId id="288" r:id="rId31"/>
    <p:sldId id="282" r:id="rId32"/>
    <p:sldId id="287" r:id="rId33"/>
    <p:sldId id="286" r:id="rId34"/>
    <p:sldId id="289" r:id="rId35"/>
    <p:sldId id="29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1D80-0428-4DED-8D91-E4C4C3430739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C0C3-5E76-4FBE-99DA-C0E04FC2724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1D80-0428-4DED-8D91-E4C4C3430739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C0C3-5E76-4FBE-99DA-C0E04FC272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1D80-0428-4DED-8D91-E4C4C3430739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C0C3-5E76-4FBE-99DA-C0E04FC272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1D80-0428-4DED-8D91-E4C4C3430739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C0C3-5E76-4FBE-99DA-C0E04FC272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1D80-0428-4DED-8D91-E4C4C3430739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C0C3-5E76-4FBE-99DA-C0E04FC2724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1D80-0428-4DED-8D91-E4C4C3430739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C0C3-5E76-4FBE-99DA-C0E04FC272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1D80-0428-4DED-8D91-E4C4C3430739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C0C3-5E76-4FBE-99DA-C0E04FC272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1D80-0428-4DED-8D91-E4C4C3430739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C0C3-5E76-4FBE-99DA-C0E04FC272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1D80-0428-4DED-8D91-E4C4C3430739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C0C3-5E76-4FBE-99DA-C0E04FC272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1D80-0428-4DED-8D91-E4C4C3430739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C0C3-5E76-4FBE-99DA-C0E04FC272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11D80-0428-4DED-8D91-E4C4C3430739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AD0C0C3-5E76-4FBE-99DA-C0E04FC2724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7F11D80-0428-4DED-8D91-E4C4C3430739}" type="datetimeFigureOut">
              <a:rPr lang="ru-RU" smtClean="0"/>
              <a:t>02.04.2015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D0C0C3-5E76-4FBE-99DA-C0E04FC2724B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Школьный музей как центр патриотического воспитания детей с нарушением интеллекта</a:t>
            </a:r>
            <a:br>
              <a:rPr lang="ru-RU" sz="3200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Нужен ли школьный музей в коррекционной школе </a:t>
            </a:r>
            <a:r>
              <a:rPr lang="en-US" sz="3200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VIII </a:t>
            </a:r>
            <a:r>
              <a:rPr lang="ru-RU" sz="3200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вида?</a:t>
            </a:r>
            <a:endParaRPr lang="ru-RU" sz="3200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581128"/>
            <a:ext cx="7854696" cy="17526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Шакирова Е.И.,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заместитель директора по ВР,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МКС(К)ОУ С(К)ОШ № 60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вида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lAvcoDgYX5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56381"/>
            <a:ext cx="2176214" cy="29016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961066"/>
            <a:ext cx="7576567" cy="48969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764704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Краснодарский государственный историко-археологический музей-заповедник имени Е.Д. 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Фелицына</a:t>
            </a:r>
            <a:endParaRPr lang="ru-RU" sz="24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0455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36096" y="1916832"/>
            <a:ext cx="37079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Памятник Екатерине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Великой в </a:t>
            </a:r>
          </a:p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Краснодар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ите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981200"/>
            <a:ext cx="7810500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692696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Арка главного штаба </a:t>
            </a:r>
          </a:p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Санкт-Петербург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етерго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772816"/>
            <a:ext cx="9146269" cy="5085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908720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Петергоф, г. Санкт-Петербург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вый рисунок (1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2483768" cy="3627373"/>
          </a:xfrm>
          <a:prstGeom prst="rect">
            <a:avLst/>
          </a:prstGeom>
        </p:spPr>
      </p:pic>
      <p:pic>
        <p:nvPicPr>
          <p:cNvPr id="3" name="Рисунок 2" descr="Новый рисунок (1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2722" y="0"/>
            <a:ext cx="4931278" cy="4581128"/>
          </a:xfrm>
          <a:prstGeom prst="rect">
            <a:avLst/>
          </a:prstGeom>
        </p:spPr>
      </p:pic>
      <p:pic>
        <p:nvPicPr>
          <p:cNvPr id="4" name="Рисунок 3" descr="Новый рисунок (1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77072"/>
            <a:ext cx="5446212" cy="27809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3429000"/>
            <a:ext cx="6351251" cy="3429000"/>
          </a:xfrm>
          <a:prstGeom prst="rect">
            <a:avLst/>
          </a:prstGeom>
        </p:spPr>
      </p:pic>
      <p:pic>
        <p:nvPicPr>
          <p:cNvPr id="3" name="Рисунок 2" descr="Новый рисунок (1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"/>
            <a:ext cx="4499992" cy="3395498"/>
          </a:xfrm>
          <a:prstGeom prst="rect">
            <a:avLst/>
          </a:prstGeom>
        </p:spPr>
      </p:pic>
      <p:pic>
        <p:nvPicPr>
          <p:cNvPr id="4" name="Рисунок 3" descr="Новый рисунок (1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"/>
            <a:ext cx="4427984" cy="31527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xMa3w9FT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4948014" cy="6597352"/>
          </a:xfrm>
          <a:prstGeom prst="rect">
            <a:avLst/>
          </a:prstGeom>
        </p:spPr>
      </p:pic>
      <p:pic>
        <p:nvPicPr>
          <p:cNvPr id="4" name="Рисунок 3" descr="dyncpdb6Z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620" y="1440160"/>
            <a:ext cx="4063380" cy="54178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_eKsIKY7J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620688"/>
            <a:ext cx="4677984" cy="6237312"/>
          </a:xfrm>
          <a:prstGeom prst="rect">
            <a:avLst/>
          </a:prstGeom>
        </p:spPr>
      </p:pic>
      <p:pic>
        <p:nvPicPr>
          <p:cNvPr id="3" name="Рисунок 2" descr="nQEfRdsNWt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2040" y="908720"/>
            <a:ext cx="4461960" cy="59492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7596336" cy="569725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60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24944"/>
            <a:ext cx="9144000" cy="3933056"/>
          </a:xfrm>
          <a:prstGeom prst="rect">
            <a:avLst/>
          </a:prstGeom>
        </p:spPr>
      </p:pic>
      <p:pic>
        <p:nvPicPr>
          <p:cNvPr id="7" name="Рисунок 6" descr="Эмблем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2067857" cy="29249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980728"/>
            <a:ext cx="65527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Здание школы построено в 1936 году.  Первое образовательное учреждение  в этом здании было – вечерней школой,  затем  была вспомогательная школа,  ну а затем специальная коррекционная школа </a:t>
            </a: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вида.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1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ay_pension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2155" y="0"/>
            <a:ext cx="45707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мятка водителю 1 сторо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0615" y="1"/>
            <a:ext cx="9404615" cy="667307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амятка водителю 2 сторо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809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Q0-eOnEfn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icsWGmBl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nszELpc_h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P3AugyFkW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UUmXRqur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2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3068960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ПОМОШЬЮ ЧЕГО МОЖНО ДОНЕСТИ ДОСТУПНО, НАГЛЯДНО ДО СОЗНАНИЯ ОБУЧАЮЩИХСЯ С НАРУШЕНИЕМ ИНТЕЛЛЕКТА ДУХОВНЫЕ, ГРАЖДАНСКО-ПАТРИОТИЧЕСКИЕ, НРАВСТВЕННО-ПРАВОВЫЕ ЗНАНИЯ, НОРМЫ И ЦЕННОСТИ?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3700196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280" y="4437112"/>
            <a:ext cx="1781175" cy="2152650"/>
          </a:xfrm>
          <a:prstGeom prst="rect">
            <a:avLst/>
          </a:prstGeom>
        </p:spPr>
      </p:pic>
      <p:pic>
        <p:nvPicPr>
          <p:cNvPr id="8" name="Рисунок 7" descr="3700196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1781175" cy="2152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2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5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2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2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2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60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24944"/>
            <a:ext cx="9144000" cy="3933056"/>
          </a:xfrm>
          <a:prstGeom prst="rect">
            <a:avLst/>
          </a:prstGeom>
        </p:spPr>
      </p:pic>
      <p:pic>
        <p:nvPicPr>
          <p:cNvPr id="7" name="Рисунок 6" descr="Эмблем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2067857" cy="29249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1412776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484784"/>
            <a:ext cx="7606650" cy="5157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764704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Музей Железнодорожного района</a:t>
            </a:r>
            <a:endParaRPr lang="ru-RU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047"/>
            <a:ext cx="9159590" cy="4794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1124744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Новосибирский музей игрушки</a:t>
            </a:r>
            <a:endParaRPr lang="ru-RU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124744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Новосибирский музей игрушки</a:t>
            </a:r>
            <a:endParaRPr lang="ru-RU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919287"/>
            <a:ext cx="6543405" cy="49387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125218"/>
            <a:ext cx="7704856" cy="47327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1124744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Новосибирский музей игрушки</a:t>
            </a:r>
            <a:endParaRPr lang="ru-RU" sz="3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52" y="980728"/>
            <a:ext cx="9091494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88" y="0"/>
            <a:ext cx="9116812" cy="5200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3">
      <a:dk1>
        <a:srgbClr val="E56D7E"/>
      </a:dk1>
      <a:lt1>
        <a:srgbClr val="982B3D"/>
      </a:lt1>
      <a:dk2>
        <a:srgbClr val="F9ECEE"/>
      </a:dk2>
      <a:lt2>
        <a:srgbClr val="F2CACD"/>
      </a:lt2>
      <a:accent1>
        <a:srgbClr val="982B3D"/>
      </a:accent1>
      <a:accent2>
        <a:srgbClr val="DE7A8E"/>
      </a:accent2>
      <a:accent3>
        <a:srgbClr val="F4C4CB"/>
      </a:accent3>
      <a:accent4>
        <a:srgbClr val="59151A"/>
      </a:accent4>
      <a:accent5>
        <a:srgbClr val="23080A"/>
      </a:accent5>
      <a:accent6>
        <a:srgbClr val="D7263F"/>
      </a:accent6>
      <a:hlink>
        <a:srgbClr val="59151A"/>
      </a:hlink>
      <a:folHlink>
        <a:srgbClr val="8F192A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106</TotalTime>
  <Words>123</Words>
  <Application>Microsoft Office PowerPoint</Application>
  <PresentationFormat>Экран (4:3)</PresentationFormat>
  <Paragraphs>17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Поток</vt:lpstr>
      <vt:lpstr>Школьный музей как центр патриотического воспитания детей с нарушением интеллекта  Нужен ли школьный музей в коррекционной школе VIII вида?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Школьный музей как центр патриотического воспитания детей с нарушением интеллекта  Нужен ли школьный музей в коррекционной школе VIII вида?</dc:title>
  <dc:creator>Школа</dc:creator>
  <cp:lastModifiedBy>Школа</cp:lastModifiedBy>
  <cp:revision>11</cp:revision>
  <dcterms:created xsi:type="dcterms:W3CDTF">2015-04-02T14:03:34Z</dcterms:created>
  <dcterms:modified xsi:type="dcterms:W3CDTF">2015-04-02T15:50:19Z</dcterms:modified>
</cp:coreProperties>
</file>