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947D4-B3D9-4699-A29D-F03F5A0A557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5D610-BD91-43E7-B70E-2E944B2E5BAF}">
      <dgm:prSet phldrT="[Текст]" custT="1"/>
      <dgm:spPr/>
      <dgm:t>
        <a:bodyPr/>
        <a:lstStyle/>
        <a:p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1</a:t>
          </a:r>
        </a:p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шаг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30AA5EAA-D08C-4FE4-8503-B4AB6A56CF27}" type="parTrans" cxnId="{95635FCA-1D7A-44D8-819A-53FC47059D9C}">
      <dgm:prSet/>
      <dgm:spPr/>
      <dgm:t>
        <a:bodyPr/>
        <a:lstStyle/>
        <a:p>
          <a:endParaRPr lang="ru-RU"/>
        </a:p>
      </dgm:t>
    </dgm:pt>
    <dgm:pt modelId="{52896E9F-4C9E-4043-A053-69F7C0D2168A}" type="sibTrans" cxnId="{95635FCA-1D7A-44D8-819A-53FC47059D9C}">
      <dgm:prSet/>
      <dgm:spPr/>
      <dgm:t>
        <a:bodyPr/>
        <a:lstStyle/>
        <a:p>
          <a:endParaRPr lang="ru-RU"/>
        </a:p>
      </dgm:t>
    </dgm:pt>
    <dgm:pt modelId="{AE0EFA4D-D9B1-4DF0-805D-3C620F54721A}">
      <dgm:prSet phldrT="[Текст]" custT="1"/>
      <dgm:spPr/>
      <dgm:t>
        <a:bodyPr/>
        <a:lstStyle/>
        <a:p>
          <a:r>
            <a:rPr lang="ru-RU" sz="4000" dirty="0" smtClean="0"/>
            <a:t>по датам</a:t>
          </a:r>
          <a:endParaRPr lang="ru-RU" sz="4000" dirty="0"/>
        </a:p>
      </dgm:t>
    </dgm:pt>
    <dgm:pt modelId="{EA703DBB-D21A-4BE0-8E74-935008B74D24}" type="parTrans" cxnId="{D6951449-ECE9-4497-9EFD-7AF1F3C2CD97}">
      <dgm:prSet/>
      <dgm:spPr/>
      <dgm:t>
        <a:bodyPr/>
        <a:lstStyle/>
        <a:p>
          <a:endParaRPr lang="ru-RU"/>
        </a:p>
      </dgm:t>
    </dgm:pt>
    <dgm:pt modelId="{9D143BF5-9D1D-4FC9-8D07-0884737A5805}" type="sibTrans" cxnId="{D6951449-ECE9-4497-9EFD-7AF1F3C2CD97}">
      <dgm:prSet/>
      <dgm:spPr/>
      <dgm:t>
        <a:bodyPr/>
        <a:lstStyle/>
        <a:p>
          <a:endParaRPr lang="ru-RU"/>
        </a:p>
      </dgm:t>
    </dgm:pt>
    <dgm:pt modelId="{9024CDBD-A2B7-4A32-948C-6E49D4FF80EA}">
      <dgm:prSet phldrT="[Текст]" custT="1"/>
      <dgm:spPr/>
      <dgm:t>
        <a:bodyPr/>
        <a:lstStyle/>
        <a:p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2</a:t>
          </a:r>
        </a:p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шаг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BD9D58C-C274-48CD-A90A-1504FF1557CF}" type="parTrans" cxnId="{AC129F79-5791-4E2F-A404-424682488515}">
      <dgm:prSet/>
      <dgm:spPr/>
      <dgm:t>
        <a:bodyPr/>
        <a:lstStyle/>
        <a:p>
          <a:endParaRPr lang="ru-RU"/>
        </a:p>
      </dgm:t>
    </dgm:pt>
    <dgm:pt modelId="{4175D1A3-B8A3-4A12-96FA-07546CB409B8}" type="sibTrans" cxnId="{AC129F79-5791-4E2F-A404-424682488515}">
      <dgm:prSet/>
      <dgm:spPr/>
      <dgm:t>
        <a:bodyPr/>
        <a:lstStyle/>
        <a:p>
          <a:endParaRPr lang="ru-RU"/>
        </a:p>
      </dgm:t>
    </dgm:pt>
    <dgm:pt modelId="{7588F5B3-2219-4C3F-B6A5-5BD2B8D9833C}">
      <dgm:prSet phldrT="[Текст]" custT="1"/>
      <dgm:spPr/>
      <dgm:t>
        <a:bodyPr/>
        <a:lstStyle/>
        <a:p>
          <a:r>
            <a:rPr lang="ru-RU" sz="4000" dirty="0" smtClean="0"/>
            <a:t>по событиям</a:t>
          </a:r>
          <a:endParaRPr lang="ru-RU" sz="4000" dirty="0"/>
        </a:p>
      </dgm:t>
    </dgm:pt>
    <dgm:pt modelId="{16504FB3-207A-457F-97E9-AEE5320BF85A}" type="parTrans" cxnId="{B52BABF5-ABD4-490B-88FF-7AD88EE4A2A4}">
      <dgm:prSet/>
      <dgm:spPr/>
      <dgm:t>
        <a:bodyPr/>
        <a:lstStyle/>
        <a:p>
          <a:endParaRPr lang="ru-RU"/>
        </a:p>
      </dgm:t>
    </dgm:pt>
    <dgm:pt modelId="{D8FD51E3-973A-492B-992B-B5ACEB6B6A69}" type="sibTrans" cxnId="{B52BABF5-ABD4-490B-88FF-7AD88EE4A2A4}">
      <dgm:prSet/>
      <dgm:spPr/>
      <dgm:t>
        <a:bodyPr/>
        <a:lstStyle/>
        <a:p>
          <a:endParaRPr lang="ru-RU"/>
        </a:p>
      </dgm:t>
    </dgm:pt>
    <dgm:pt modelId="{A7987D33-AA6C-4E90-8A8E-FF67A747D3B9}">
      <dgm:prSet phldrT="[Текст]" custT="1"/>
      <dgm:spPr/>
      <dgm:t>
        <a:bodyPr/>
        <a:lstStyle/>
        <a:p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3</a:t>
          </a:r>
        </a:p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шаг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7DB36829-C4CA-4F5C-930E-EEA9C98273BC}" type="parTrans" cxnId="{2D7622A3-D58C-4157-BCDA-D9193925581D}">
      <dgm:prSet/>
      <dgm:spPr/>
      <dgm:t>
        <a:bodyPr/>
        <a:lstStyle/>
        <a:p>
          <a:endParaRPr lang="ru-RU"/>
        </a:p>
      </dgm:t>
    </dgm:pt>
    <dgm:pt modelId="{3B01BE3E-C49F-4436-B8CD-DF7DF0649B81}" type="sibTrans" cxnId="{2D7622A3-D58C-4157-BCDA-D9193925581D}">
      <dgm:prSet/>
      <dgm:spPr/>
      <dgm:t>
        <a:bodyPr/>
        <a:lstStyle/>
        <a:p>
          <a:endParaRPr lang="ru-RU"/>
        </a:p>
      </dgm:t>
    </dgm:pt>
    <dgm:pt modelId="{023B26EC-374E-4A33-A37F-8DCDF53FDAF0}">
      <dgm:prSet phldrT="[Текст]" custT="1"/>
      <dgm:spPr/>
      <dgm:t>
        <a:bodyPr/>
        <a:lstStyle/>
        <a:p>
          <a:r>
            <a:rPr lang="ru-RU" sz="4000" dirty="0" smtClean="0"/>
            <a:t>по годам</a:t>
          </a:r>
          <a:endParaRPr lang="ru-RU" sz="4000" dirty="0"/>
        </a:p>
      </dgm:t>
    </dgm:pt>
    <dgm:pt modelId="{25D16644-967A-4E59-BEB4-AF780CEB9D8E}" type="parTrans" cxnId="{945248B3-FF97-47FD-A41B-E7660C10207D}">
      <dgm:prSet/>
      <dgm:spPr/>
      <dgm:t>
        <a:bodyPr/>
        <a:lstStyle/>
        <a:p>
          <a:endParaRPr lang="ru-RU"/>
        </a:p>
      </dgm:t>
    </dgm:pt>
    <dgm:pt modelId="{6ACDC914-5CF1-459D-B6D7-5BAD0BCF41BA}" type="sibTrans" cxnId="{945248B3-FF97-47FD-A41B-E7660C10207D}">
      <dgm:prSet/>
      <dgm:spPr/>
      <dgm:t>
        <a:bodyPr/>
        <a:lstStyle/>
        <a:p>
          <a:endParaRPr lang="ru-RU"/>
        </a:p>
      </dgm:t>
    </dgm:pt>
    <dgm:pt modelId="{3FF1728C-C619-410F-864B-E97DED15C825}" type="pres">
      <dgm:prSet presAssocID="{C8E947D4-B3D9-4699-A29D-F03F5A0A557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2549A9-305D-49D0-841B-85E7FA372F19}" type="pres">
      <dgm:prSet presAssocID="{0A85D610-BD91-43E7-B70E-2E944B2E5BAF}" presName="composite" presStyleCnt="0"/>
      <dgm:spPr/>
    </dgm:pt>
    <dgm:pt modelId="{0015197B-67B6-4A8E-B644-98C7814EE67E}" type="pres">
      <dgm:prSet presAssocID="{0A85D610-BD91-43E7-B70E-2E944B2E5BAF}" presName="parentText" presStyleLbl="alignNode1" presStyleIdx="0" presStyleCnt="3" custLinFactNeighborX="-1666" custLinFactNeighborY="-121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B5EB9A-6A5B-42E7-AC19-DACFC806ACAF}" type="pres">
      <dgm:prSet presAssocID="{0A85D610-BD91-43E7-B70E-2E944B2E5BA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CFB3C9-3467-4116-A86F-77FC93C37B53}" type="pres">
      <dgm:prSet presAssocID="{52896E9F-4C9E-4043-A053-69F7C0D2168A}" presName="sp" presStyleCnt="0"/>
      <dgm:spPr/>
    </dgm:pt>
    <dgm:pt modelId="{1174D240-7FC9-4B14-B96F-998BB3C5F9E6}" type="pres">
      <dgm:prSet presAssocID="{9024CDBD-A2B7-4A32-948C-6E49D4FF80EA}" presName="composite" presStyleCnt="0"/>
      <dgm:spPr/>
    </dgm:pt>
    <dgm:pt modelId="{64619C5B-5611-4689-A99A-8FBF8D847B53}" type="pres">
      <dgm:prSet presAssocID="{9024CDBD-A2B7-4A32-948C-6E49D4FF80E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5B47B-1621-4AEB-B82D-6153DEF1738E}" type="pres">
      <dgm:prSet presAssocID="{9024CDBD-A2B7-4A32-948C-6E49D4FF80E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4E793C-E440-4D6B-9A88-E5A33F6BE9A4}" type="pres">
      <dgm:prSet presAssocID="{4175D1A3-B8A3-4A12-96FA-07546CB409B8}" presName="sp" presStyleCnt="0"/>
      <dgm:spPr/>
    </dgm:pt>
    <dgm:pt modelId="{9FCEF51C-E8B7-430C-9C75-B3E19B48A54D}" type="pres">
      <dgm:prSet presAssocID="{A7987D33-AA6C-4E90-8A8E-FF67A747D3B9}" presName="composite" presStyleCnt="0"/>
      <dgm:spPr/>
    </dgm:pt>
    <dgm:pt modelId="{69A3F4AF-6215-4F7F-9D0A-37D518404FE5}" type="pres">
      <dgm:prSet presAssocID="{A7987D33-AA6C-4E90-8A8E-FF67A747D3B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3A538C-4F32-4722-8916-AA457A1DDDF2}" type="pres">
      <dgm:prSet presAssocID="{A7987D33-AA6C-4E90-8A8E-FF67A747D3B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5248B3-FF97-47FD-A41B-E7660C10207D}" srcId="{A7987D33-AA6C-4E90-8A8E-FF67A747D3B9}" destId="{023B26EC-374E-4A33-A37F-8DCDF53FDAF0}" srcOrd="0" destOrd="0" parTransId="{25D16644-967A-4E59-BEB4-AF780CEB9D8E}" sibTransId="{6ACDC914-5CF1-459D-B6D7-5BAD0BCF41BA}"/>
    <dgm:cxn modelId="{97659C43-204F-40EC-BC40-9AC2E822C6E6}" type="presOf" srcId="{7588F5B3-2219-4C3F-B6A5-5BD2B8D9833C}" destId="{B795B47B-1621-4AEB-B82D-6153DEF1738E}" srcOrd="0" destOrd="0" presId="urn:microsoft.com/office/officeart/2005/8/layout/chevron2"/>
    <dgm:cxn modelId="{F90264E5-1726-4135-BB10-348C545FF6E3}" type="presOf" srcId="{C8E947D4-B3D9-4699-A29D-F03F5A0A5570}" destId="{3FF1728C-C619-410F-864B-E97DED15C825}" srcOrd="0" destOrd="0" presId="urn:microsoft.com/office/officeart/2005/8/layout/chevron2"/>
    <dgm:cxn modelId="{5CD03B5E-0536-49E3-89DA-D21B62C5FE85}" type="presOf" srcId="{AE0EFA4D-D9B1-4DF0-805D-3C620F54721A}" destId="{72B5EB9A-6A5B-42E7-AC19-DACFC806ACAF}" srcOrd="0" destOrd="0" presId="urn:microsoft.com/office/officeart/2005/8/layout/chevron2"/>
    <dgm:cxn modelId="{B52BABF5-ABD4-490B-88FF-7AD88EE4A2A4}" srcId="{9024CDBD-A2B7-4A32-948C-6E49D4FF80EA}" destId="{7588F5B3-2219-4C3F-B6A5-5BD2B8D9833C}" srcOrd="0" destOrd="0" parTransId="{16504FB3-207A-457F-97E9-AEE5320BF85A}" sibTransId="{D8FD51E3-973A-492B-992B-B5ACEB6B6A69}"/>
    <dgm:cxn modelId="{D6951449-ECE9-4497-9EFD-7AF1F3C2CD97}" srcId="{0A85D610-BD91-43E7-B70E-2E944B2E5BAF}" destId="{AE0EFA4D-D9B1-4DF0-805D-3C620F54721A}" srcOrd="0" destOrd="0" parTransId="{EA703DBB-D21A-4BE0-8E74-935008B74D24}" sibTransId="{9D143BF5-9D1D-4FC9-8D07-0884737A5805}"/>
    <dgm:cxn modelId="{517AC500-9BF7-4578-8E45-85D8BD2195C7}" type="presOf" srcId="{023B26EC-374E-4A33-A37F-8DCDF53FDAF0}" destId="{1D3A538C-4F32-4722-8916-AA457A1DDDF2}" srcOrd="0" destOrd="0" presId="urn:microsoft.com/office/officeart/2005/8/layout/chevron2"/>
    <dgm:cxn modelId="{2D7622A3-D58C-4157-BCDA-D9193925581D}" srcId="{C8E947D4-B3D9-4699-A29D-F03F5A0A5570}" destId="{A7987D33-AA6C-4E90-8A8E-FF67A747D3B9}" srcOrd="2" destOrd="0" parTransId="{7DB36829-C4CA-4F5C-930E-EEA9C98273BC}" sibTransId="{3B01BE3E-C49F-4436-B8CD-DF7DF0649B81}"/>
    <dgm:cxn modelId="{E14E1EFE-27EC-493A-9D39-E44D163DD9F0}" type="presOf" srcId="{0A85D610-BD91-43E7-B70E-2E944B2E5BAF}" destId="{0015197B-67B6-4A8E-B644-98C7814EE67E}" srcOrd="0" destOrd="0" presId="urn:microsoft.com/office/officeart/2005/8/layout/chevron2"/>
    <dgm:cxn modelId="{C1E90D91-7BE6-4ADF-9CCC-E273092B0316}" type="presOf" srcId="{9024CDBD-A2B7-4A32-948C-6E49D4FF80EA}" destId="{64619C5B-5611-4689-A99A-8FBF8D847B53}" srcOrd="0" destOrd="0" presId="urn:microsoft.com/office/officeart/2005/8/layout/chevron2"/>
    <dgm:cxn modelId="{95635FCA-1D7A-44D8-819A-53FC47059D9C}" srcId="{C8E947D4-B3D9-4699-A29D-F03F5A0A5570}" destId="{0A85D610-BD91-43E7-B70E-2E944B2E5BAF}" srcOrd="0" destOrd="0" parTransId="{30AA5EAA-D08C-4FE4-8503-B4AB6A56CF27}" sibTransId="{52896E9F-4C9E-4043-A053-69F7C0D2168A}"/>
    <dgm:cxn modelId="{E026A50D-37AC-4A32-BD08-F87817FE4DF4}" type="presOf" srcId="{A7987D33-AA6C-4E90-8A8E-FF67A747D3B9}" destId="{69A3F4AF-6215-4F7F-9D0A-37D518404FE5}" srcOrd="0" destOrd="0" presId="urn:microsoft.com/office/officeart/2005/8/layout/chevron2"/>
    <dgm:cxn modelId="{AC129F79-5791-4E2F-A404-424682488515}" srcId="{C8E947D4-B3D9-4699-A29D-F03F5A0A5570}" destId="{9024CDBD-A2B7-4A32-948C-6E49D4FF80EA}" srcOrd="1" destOrd="0" parTransId="{4BD9D58C-C274-48CD-A90A-1504FF1557CF}" sibTransId="{4175D1A3-B8A3-4A12-96FA-07546CB409B8}"/>
    <dgm:cxn modelId="{2076B6DD-AB41-4651-9902-DC2FBA6B405A}" type="presParOf" srcId="{3FF1728C-C619-410F-864B-E97DED15C825}" destId="{EC2549A9-305D-49D0-841B-85E7FA372F19}" srcOrd="0" destOrd="0" presId="urn:microsoft.com/office/officeart/2005/8/layout/chevron2"/>
    <dgm:cxn modelId="{A6024A36-08E9-4009-944F-9C3941281826}" type="presParOf" srcId="{EC2549A9-305D-49D0-841B-85E7FA372F19}" destId="{0015197B-67B6-4A8E-B644-98C7814EE67E}" srcOrd="0" destOrd="0" presId="urn:microsoft.com/office/officeart/2005/8/layout/chevron2"/>
    <dgm:cxn modelId="{B21C8B00-65E6-4ECD-B1FD-154957E10075}" type="presParOf" srcId="{EC2549A9-305D-49D0-841B-85E7FA372F19}" destId="{72B5EB9A-6A5B-42E7-AC19-DACFC806ACAF}" srcOrd="1" destOrd="0" presId="urn:microsoft.com/office/officeart/2005/8/layout/chevron2"/>
    <dgm:cxn modelId="{488AEF99-CD78-452C-9769-740DA2A29D4E}" type="presParOf" srcId="{3FF1728C-C619-410F-864B-E97DED15C825}" destId="{97CFB3C9-3467-4116-A86F-77FC93C37B53}" srcOrd="1" destOrd="0" presId="urn:microsoft.com/office/officeart/2005/8/layout/chevron2"/>
    <dgm:cxn modelId="{54973F33-8507-4929-8F8D-DD9456059FB6}" type="presParOf" srcId="{3FF1728C-C619-410F-864B-E97DED15C825}" destId="{1174D240-7FC9-4B14-B96F-998BB3C5F9E6}" srcOrd="2" destOrd="0" presId="urn:microsoft.com/office/officeart/2005/8/layout/chevron2"/>
    <dgm:cxn modelId="{FE3B4C22-2CCA-48BF-9FBD-33B16F99881A}" type="presParOf" srcId="{1174D240-7FC9-4B14-B96F-998BB3C5F9E6}" destId="{64619C5B-5611-4689-A99A-8FBF8D847B53}" srcOrd="0" destOrd="0" presId="urn:microsoft.com/office/officeart/2005/8/layout/chevron2"/>
    <dgm:cxn modelId="{CA24E6E5-28D5-4BF4-BBFC-83A0A064AB2F}" type="presParOf" srcId="{1174D240-7FC9-4B14-B96F-998BB3C5F9E6}" destId="{B795B47B-1621-4AEB-B82D-6153DEF1738E}" srcOrd="1" destOrd="0" presId="urn:microsoft.com/office/officeart/2005/8/layout/chevron2"/>
    <dgm:cxn modelId="{C5F77071-F32D-4B92-8B67-E6970DE540F7}" type="presParOf" srcId="{3FF1728C-C619-410F-864B-E97DED15C825}" destId="{D44E793C-E440-4D6B-9A88-E5A33F6BE9A4}" srcOrd="3" destOrd="0" presId="urn:microsoft.com/office/officeart/2005/8/layout/chevron2"/>
    <dgm:cxn modelId="{DF58B151-4B93-49A2-A8CE-473694526677}" type="presParOf" srcId="{3FF1728C-C619-410F-864B-E97DED15C825}" destId="{9FCEF51C-E8B7-430C-9C75-B3E19B48A54D}" srcOrd="4" destOrd="0" presId="urn:microsoft.com/office/officeart/2005/8/layout/chevron2"/>
    <dgm:cxn modelId="{CA12DAD4-9111-43F2-A59C-503878D05477}" type="presParOf" srcId="{9FCEF51C-E8B7-430C-9C75-B3E19B48A54D}" destId="{69A3F4AF-6215-4F7F-9D0A-37D518404FE5}" srcOrd="0" destOrd="0" presId="urn:microsoft.com/office/officeart/2005/8/layout/chevron2"/>
    <dgm:cxn modelId="{FD2D5986-26DF-457C-8DE2-F76E8150C579}" type="presParOf" srcId="{9FCEF51C-E8B7-430C-9C75-B3E19B48A54D}" destId="{1D3A538C-4F32-4722-8916-AA457A1DDDF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15197B-67B6-4A8E-B644-98C7814EE67E}">
      <dsp:nvSpPr>
        <dsp:cNvPr id="0" name=""/>
        <dsp:cNvSpPr/>
      </dsp:nvSpPr>
      <dsp:spPr>
        <a:xfrm rot="5400000">
          <a:off x="-245395" y="245395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1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шаг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 rot="5400000">
        <a:off x="-245395" y="245395"/>
        <a:ext cx="1635968" cy="1145177"/>
      </dsp:txXfrm>
    </dsp:sp>
    <dsp:sp modelId="{72B5EB9A-6A5B-42E7-AC19-DACFC806ACAF}">
      <dsp:nvSpPr>
        <dsp:cNvPr id="0" name=""/>
        <dsp:cNvSpPr/>
      </dsp:nvSpPr>
      <dsp:spPr>
        <a:xfrm rot="5400000">
          <a:off x="4384019" y="-3236184"/>
          <a:ext cx="1063938" cy="75416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по датам</a:t>
          </a:r>
          <a:endParaRPr lang="ru-RU" sz="4000" kern="1200" dirty="0"/>
        </a:p>
      </dsp:txBody>
      <dsp:txXfrm rot="5400000">
        <a:off x="4384019" y="-3236184"/>
        <a:ext cx="1063938" cy="7541622"/>
      </dsp:txXfrm>
    </dsp:sp>
    <dsp:sp modelId="{64619C5B-5611-4689-A99A-8FBF8D847B53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2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шаг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 rot="5400000">
        <a:off x="-245395" y="1690392"/>
        <a:ext cx="1635968" cy="1145177"/>
      </dsp:txXfrm>
    </dsp:sp>
    <dsp:sp modelId="{B795B47B-1621-4AEB-B82D-6153DEF1738E}">
      <dsp:nvSpPr>
        <dsp:cNvPr id="0" name=""/>
        <dsp:cNvSpPr/>
      </dsp:nvSpPr>
      <dsp:spPr>
        <a:xfrm rot="5400000">
          <a:off x="4384299" y="-1794124"/>
          <a:ext cx="1063379" cy="75416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по событиям</a:t>
          </a:r>
          <a:endParaRPr lang="ru-RU" sz="4000" kern="1200" dirty="0"/>
        </a:p>
      </dsp:txBody>
      <dsp:txXfrm rot="5400000">
        <a:off x="4384299" y="-1794124"/>
        <a:ext cx="1063379" cy="7541622"/>
      </dsp:txXfrm>
    </dsp:sp>
    <dsp:sp modelId="{69A3F4AF-6215-4F7F-9D0A-37D518404FE5}">
      <dsp:nvSpPr>
        <dsp:cNvPr id="0" name=""/>
        <dsp:cNvSpPr/>
      </dsp:nvSpPr>
      <dsp:spPr>
        <a:xfrm rot="5400000">
          <a:off x="-245395" y="313273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3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шаг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 rot="5400000">
        <a:off x="-245395" y="3132732"/>
        <a:ext cx="1635968" cy="1145177"/>
      </dsp:txXfrm>
    </dsp:sp>
    <dsp:sp modelId="{1D3A538C-4F32-4722-8916-AA457A1DDDF2}">
      <dsp:nvSpPr>
        <dsp:cNvPr id="0" name=""/>
        <dsp:cNvSpPr/>
      </dsp:nvSpPr>
      <dsp:spPr>
        <a:xfrm rot="5400000">
          <a:off x="4384299" y="-351784"/>
          <a:ext cx="1063379" cy="75416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по годам</a:t>
          </a:r>
          <a:endParaRPr lang="ru-RU" sz="4000" kern="1200" dirty="0"/>
        </a:p>
      </dsp:txBody>
      <dsp:txXfrm rot="5400000">
        <a:off x="4384299" y="-351784"/>
        <a:ext cx="1063379" cy="7541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458200" cy="150019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cs typeface="Times New Roman" pitchFamily="18" charset="0"/>
              </a:rPr>
              <a:t>Начало создания музея посредством электронного архива</a:t>
            </a:r>
            <a:endParaRPr lang="ru-RU" sz="3200" dirty="0">
              <a:cs typeface="Times New Roman" pitchFamily="18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4143372" y="6215082"/>
            <a:ext cx="1071570" cy="37144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2015г.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143372" y="3071810"/>
            <a:ext cx="4214842" cy="198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Симонова Екатерина </a:t>
            </a:r>
            <a:r>
              <a:rPr lang="ru-RU" sz="2000" b="1" dirty="0" err="1" smtClean="0">
                <a:latin typeface="+mj-lt"/>
                <a:cs typeface="Times New Roman" pitchFamily="18" charset="0"/>
              </a:rPr>
              <a:t>Фаридовна</a:t>
            </a:r>
            <a:endParaRPr lang="ru-RU" sz="2000" b="1" dirty="0" smtClean="0">
              <a:latin typeface="+mj-lt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старшая вожатая</a:t>
            </a:r>
          </a:p>
          <a:p>
            <a:pPr>
              <a:buNone/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МБОУ «СОШ №175»</a:t>
            </a:r>
            <a:endParaRPr lang="ru-RU" sz="2000" b="1" dirty="0">
              <a:latin typeface="+mj-lt"/>
              <a:cs typeface="Times New Roman" pitchFamily="18" charset="0"/>
            </a:endParaRPr>
          </a:p>
        </p:txBody>
      </p:sp>
      <p:pic>
        <p:nvPicPr>
          <p:cNvPr id="5" name="Рисунок 4" descr="C:\Users\Катя\Desktop\Статья\Симонова Е.Ф., МБОУ СОШ №17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571744"/>
            <a:ext cx="1758950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Какие события нуждаются в архивации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b="1" dirty="0" smtClean="0"/>
              <a:t>Сценарии праздников и линеек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Общие фотографии классов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Открытые уроки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Встречи с ветеранами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Конкурсы и акции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Музыкальные выступления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Спортивные соревнования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/>
              <a:t>Плюсы электронного архива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b="1" dirty="0" smtClean="0"/>
              <a:t>Перенос на разные компьютеры и носители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Распечатка понравившегося материала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Передача опыта коллегам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Сохранность материалов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86058"/>
            <a:ext cx="8686800" cy="841248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ДИРЕКТОРЫ МБОУ «СОШ № 175»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Courier New" pitchFamily="49" charset="0"/>
              <a:buChar char="o"/>
            </a:pPr>
            <a:r>
              <a:rPr lang="ru-RU" b="1" dirty="0" smtClean="0"/>
              <a:t>1. Шапиро Яков </a:t>
            </a:r>
            <a:r>
              <a:rPr lang="ru-RU" b="1" dirty="0" err="1" smtClean="0"/>
              <a:t>Эфраимович</a:t>
            </a:r>
            <a:r>
              <a:rPr lang="ru-RU" b="1" dirty="0" smtClean="0"/>
              <a:t> </a:t>
            </a:r>
          </a:p>
          <a:p>
            <a:pPr algn="ctr">
              <a:buNone/>
            </a:pPr>
            <a:r>
              <a:rPr lang="ru-RU" b="1" dirty="0" smtClean="0"/>
              <a:t>(годы работы: 1964-1967гг.) 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Рисунок 3" descr="C:\work1\к работе\Сайт школы №175 города Новосибирска - Директоры.files\shap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928934"/>
            <a:ext cx="178595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ДИРЕКТОРЫ МБОУ «СОШ № 175»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Courier New" pitchFamily="49" charset="0"/>
              <a:buChar char="o"/>
            </a:pPr>
            <a:r>
              <a:rPr lang="ru-RU" b="1" dirty="0" smtClean="0"/>
              <a:t>2. Сидоренко Николай Иванович</a:t>
            </a:r>
          </a:p>
          <a:p>
            <a:pPr algn="ctr">
              <a:buNone/>
            </a:pPr>
            <a:r>
              <a:rPr lang="ru-RU" b="1" dirty="0" smtClean="0"/>
              <a:t>(годы работы: 1967-1970гг.)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Рисунок 4" descr="C:\work1\к работе\Сайт школы №175 города Новосибирска - Директоры.files\sidor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928934"/>
            <a:ext cx="178595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ДИРЕКТОРЫ МБОУ «СОШ № 175»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Courier New" pitchFamily="49" charset="0"/>
              <a:buChar char="o"/>
            </a:pPr>
            <a:r>
              <a:rPr lang="ru-RU" b="1" dirty="0" smtClean="0"/>
              <a:t>3. </a:t>
            </a:r>
            <a:r>
              <a:rPr lang="ru-RU" b="1" dirty="0" err="1" smtClean="0"/>
              <a:t>Хребтова</a:t>
            </a:r>
            <a:r>
              <a:rPr lang="ru-RU" b="1" dirty="0" smtClean="0"/>
              <a:t> Валентина Филипповна </a:t>
            </a:r>
          </a:p>
          <a:p>
            <a:pPr algn="ctr">
              <a:buNone/>
            </a:pPr>
            <a:r>
              <a:rPr lang="ru-RU" b="1" dirty="0" smtClean="0"/>
              <a:t>(годы работы: 1970-1978гг.)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Рисунок 4" descr="C:\work1\к работе\Сайт школы №175 города Новосибирска - Директоры.files\hr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928934"/>
            <a:ext cx="192882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ДИРЕКТОРЫ МБОУ «СОШ № 175»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Courier New" pitchFamily="49" charset="0"/>
              <a:buChar char="o"/>
            </a:pPr>
            <a:r>
              <a:rPr lang="ru-RU" b="1" dirty="0" smtClean="0"/>
              <a:t>4. Савинова Лариса Петровна</a:t>
            </a:r>
          </a:p>
          <a:p>
            <a:pPr algn="ctr">
              <a:buNone/>
            </a:pPr>
            <a:r>
              <a:rPr lang="ru-RU" b="1" dirty="0" smtClean="0"/>
              <a:t>(годы работы: 1978-1988гг.)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Рисунок 4" descr="C:\work1\к работе\Сайт школы №175 города Новосибирска - Директоры.files\sav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928934"/>
            <a:ext cx="200026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ДИРЕКТОРЫ МБОУ «СОШ № 175»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Courier New" pitchFamily="49" charset="0"/>
              <a:buChar char="o"/>
            </a:pPr>
            <a:r>
              <a:rPr lang="ru-RU" b="1" dirty="0" smtClean="0"/>
              <a:t>5. Игнатенко Татьяна Ивановна </a:t>
            </a:r>
          </a:p>
          <a:p>
            <a:pPr algn="ctr">
              <a:buNone/>
            </a:pPr>
            <a:r>
              <a:rPr lang="ru-RU" b="1" dirty="0" smtClean="0"/>
              <a:t>(годы работы: 1988-2011гг.)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Рисунок 4" descr="C:\work1\к работе\Сайт школы №175 города Новосибирска - Директоры.files\tat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928934"/>
            <a:ext cx="192882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ДИРЕКТОРЫ МБОУ «СОШ № 175»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Courier New" pitchFamily="49" charset="0"/>
              <a:buChar char="o"/>
            </a:pPr>
            <a:r>
              <a:rPr lang="ru-RU" b="1" dirty="0" smtClean="0"/>
              <a:t>6. </a:t>
            </a:r>
            <a:r>
              <a:rPr lang="ru-RU" b="1" dirty="0" err="1" smtClean="0"/>
              <a:t>Волосникова</a:t>
            </a:r>
            <a:r>
              <a:rPr lang="ru-RU" b="1" dirty="0" smtClean="0"/>
              <a:t> Оксана Владимировна</a:t>
            </a:r>
          </a:p>
          <a:p>
            <a:pPr algn="ctr">
              <a:buNone/>
            </a:pPr>
            <a:r>
              <a:rPr lang="ru-RU" b="1" dirty="0" smtClean="0"/>
              <a:t>(годы работы: 2011г.-н.вр.)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Рисунок 4" descr="E:\Директора школы\Волосникова Оксана Владимировна(2011 по н.в.)\Волосникова Оксана Владимировна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3000372"/>
            <a:ext cx="200026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/>
              <a:t>Сбор материалов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b="1" dirty="0" smtClean="0"/>
              <a:t>Рассказы ветеранов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Рукописные воспоминания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Встречи выпускников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Сохранённые фотоматериалы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Социальные сети, интернет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/>
              <a:t>Текущие школьные мероприятия</a:t>
            </a:r>
          </a:p>
          <a:p>
            <a:pPr>
              <a:buFont typeface="Courier New" pitchFamily="49" charset="0"/>
              <a:buChar char="o"/>
            </a:pPr>
            <a:endParaRPr lang="ru-RU" b="1" dirty="0" smtClean="0"/>
          </a:p>
          <a:p>
            <a:pPr>
              <a:buFont typeface="Courier New" pitchFamily="49" charset="0"/>
              <a:buChar char="o"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/>
              <a:t>Систематизация материалов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230</TotalTime>
  <Words>205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Начало создания музея посредством электронного архива</vt:lpstr>
      <vt:lpstr>ДИРЕКТОРЫ МБОУ «СОШ № 175» </vt:lpstr>
      <vt:lpstr>ДИРЕКТОРЫ МБОУ «СОШ № 175» </vt:lpstr>
      <vt:lpstr>ДИРЕКТОРЫ МБОУ «СОШ № 175» </vt:lpstr>
      <vt:lpstr>ДИРЕКТОРЫ МБОУ «СОШ № 175» </vt:lpstr>
      <vt:lpstr>ДИРЕКТОРЫ МБОУ «СОШ № 175» </vt:lpstr>
      <vt:lpstr>ДИРЕКТОРЫ МБОУ «СОШ № 175» </vt:lpstr>
      <vt:lpstr>Сбор материалов</vt:lpstr>
      <vt:lpstr>Систематизация материалов</vt:lpstr>
      <vt:lpstr>Какие события нуждаются в архивации</vt:lpstr>
      <vt:lpstr>Плюсы электронного архива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Катя</cp:lastModifiedBy>
  <cp:revision>38</cp:revision>
  <dcterms:created xsi:type="dcterms:W3CDTF">2015-04-02T12:51:18Z</dcterms:created>
  <dcterms:modified xsi:type="dcterms:W3CDTF">2015-04-02T17:08:00Z</dcterms:modified>
</cp:coreProperties>
</file>