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69" r:id="rId3"/>
    <p:sldId id="258" r:id="rId4"/>
    <p:sldId id="283" r:id="rId5"/>
    <p:sldId id="265" r:id="rId6"/>
    <p:sldId id="303" r:id="rId7"/>
    <p:sldId id="304" r:id="rId8"/>
    <p:sldId id="260" r:id="rId9"/>
    <p:sldId id="270" r:id="rId10"/>
    <p:sldId id="264" r:id="rId11"/>
    <p:sldId id="266" r:id="rId12"/>
    <p:sldId id="291" r:id="rId13"/>
    <p:sldId id="289" r:id="rId14"/>
    <p:sldId id="274" r:id="rId15"/>
    <p:sldId id="273" r:id="rId16"/>
    <p:sldId id="261" r:id="rId17"/>
    <p:sldId id="277" r:id="rId18"/>
    <p:sldId id="298" r:id="rId19"/>
    <p:sldId id="276" r:id="rId20"/>
    <p:sldId id="279" r:id="rId21"/>
    <p:sldId id="281" r:id="rId22"/>
    <p:sldId id="296" r:id="rId23"/>
    <p:sldId id="278" r:id="rId24"/>
    <p:sldId id="300" r:id="rId25"/>
    <p:sldId id="306" r:id="rId26"/>
    <p:sldId id="299" r:id="rId27"/>
    <p:sldId id="282" r:id="rId28"/>
    <p:sldId id="275" r:id="rId29"/>
    <p:sldId id="297" r:id="rId30"/>
    <p:sldId id="308" r:id="rId31"/>
    <p:sldId id="285" r:id="rId32"/>
    <p:sldId id="301" r:id="rId33"/>
    <p:sldId id="286" r:id="rId34"/>
    <p:sldId id="30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Позитивное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80</c:v>
                </c:pt>
                <c:pt idx="2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D5-43E1-A320-9822652CEA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Негативное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D5-43E1-A320-9822652CEAD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Нейтральное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15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D5-43E1-A320-9822652CE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8297216"/>
        <c:axId val="97486528"/>
      </c:barChart>
      <c:catAx>
        <c:axId val="14829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486528"/>
        <c:crosses val="autoZero"/>
        <c:auto val="1"/>
        <c:lblAlgn val="ctr"/>
        <c:lblOffset val="100"/>
        <c:noMultiLvlLbl val="0"/>
      </c:catAx>
      <c:valAx>
        <c:axId val="9748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29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Любознательность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3F-47BA-BDCD-D8E3A2F7A0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Увлеченность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3F-47BA-BDCD-D8E3A2F7A036}"/>
            </c:ext>
          </c:extLst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Инициативность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42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3F-47BA-BDCD-D8E3A2F7A03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Инициативность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42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3F-47BA-BDCD-D8E3A2F7A03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Решительность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3F-47BA-BDCD-D8E3A2F7A03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Самоконтроль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3F-47BA-BDCD-D8E3A2F7A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8273152"/>
        <c:axId val="97492288"/>
      </c:barChart>
      <c:catAx>
        <c:axId val="14827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492288"/>
        <c:crosses val="autoZero"/>
        <c:auto val="1"/>
        <c:lblAlgn val="ctr"/>
        <c:lblOffset val="100"/>
        <c:noMultiLvlLbl val="0"/>
      </c:catAx>
      <c:valAx>
        <c:axId val="9749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27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E01B66-8410-4FA8-A285-0AD41C8B0774}" type="doc">
      <dgm:prSet loTypeId="urn:microsoft.com/office/officeart/2005/8/layout/radial1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3D6B90A-7D1F-42E3-9BD0-9E2501EBD0D2}">
      <dgm:prSet phldrT="[Текст]" custT="1"/>
      <dgm:spPr/>
      <dgm:t>
        <a:bodyPr/>
        <a:lstStyle/>
        <a:p>
          <a:r>
            <a:rPr lang="ru-RU" sz="800" dirty="0" smtClean="0"/>
            <a:t>Проектно-исследовательская деятельность</a:t>
          </a:r>
          <a:endParaRPr lang="ru-RU" sz="800" dirty="0"/>
        </a:p>
      </dgm:t>
    </dgm:pt>
    <dgm:pt modelId="{B8E2ABDB-28C0-4979-9881-92F6A8579BF2}" type="parTrans" cxnId="{D5C1F19D-4F5B-4C6E-BCE7-22671F064900}">
      <dgm:prSet/>
      <dgm:spPr/>
      <dgm:t>
        <a:bodyPr/>
        <a:lstStyle/>
        <a:p>
          <a:endParaRPr lang="ru-RU"/>
        </a:p>
      </dgm:t>
    </dgm:pt>
    <dgm:pt modelId="{BEFFED46-F1A9-489C-833B-C22B0D709750}" type="sibTrans" cxnId="{D5C1F19D-4F5B-4C6E-BCE7-22671F064900}">
      <dgm:prSet/>
      <dgm:spPr/>
      <dgm:t>
        <a:bodyPr/>
        <a:lstStyle/>
        <a:p>
          <a:endParaRPr lang="ru-RU"/>
        </a:p>
      </dgm:t>
    </dgm:pt>
    <dgm:pt modelId="{7C0E2090-CA19-480D-9ADE-F7FDE6D315BD}">
      <dgm:prSet phldrT="[Текст]"/>
      <dgm:spPr/>
      <dgm:t>
        <a:bodyPr/>
        <a:lstStyle/>
        <a:p>
          <a:r>
            <a:rPr lang="ru-RU" dirty="0" smtClean="0"/>
            <a:t>Обучающийся</a:t>
          </a:r>
          <a:endParaRPr lang="ru-RU" dirty="0"/>
        </a:p>
      </dgm:t>
    </dgm:pt>
    <dgm:pt modelId="{5B0D3D35-43AA-4AEF-90F4-A502FCFEE026}" type="parTrans" cxnId="{EBCD1ABA-CA82-4F17-8D19-AB8CE2CE9C57}">
      <dgm:prSet/>
      <dgm:spPr/>
      <dgm:t>
        <a:bodyPr/>
        <a:lstStyle/>
        <a:p>
          <a:endParaRPr lang="ru-RU"/>
        </a:p>
      </dgm:t>
    </dgm:pt>
    <dgm:pt modelId="{17281A10-604F-4B8E-B0DE-77DC4814C2A1}" type="sibTrans" cxnId="{EBCD1ABA-CA82-4F17-8D19-AB8CE2CE9C57}">
      <dgm:prSet/>
      <dgm:spPr/>
      <dgm:t>
        <a:bodyPr/>
        <a:lstStyle/>
        <a:p>
          <a:endParaRPr lang="ru-RU"/>
        </a:p>
      </dgm:t>
    </dgm:pt>
    <dgm:pt modelId="{03B0EDFC-0804-49F9-A014-58E7AF2D22A1}">
      <dgm:prSet phldrT="[Текст]"/>
      <dgm:spPr/>
      <dgm:t>
        <a:bodyPr/>
        <a:lstStyle/>
        <a:p>
          <a:r>
            <a:rPr lang="ru-RU" dirty="0" smtClean="0"/>
            <a:t>Педагог-</a:t>
          </a:r>
        </a:p>
        <a:p>
          <a:r>
            <a:rPr lang="ru-RU" dirty="0" smtClean="0"/>
            <a:t>консультант</a:t>
          </a:r>
          <a:endParaRPr lang="ru-RU" dirty="0"/>
        </a:p>
      </dgm:t>
    </dgm:pt>
    <dgm:pt modelId="{3C34F0B9-26F4-4374-867C-B1E446CB5B03}" type="parTrans" cxnId="{3451B2BC-53D3-49EE-8961-0FCB6AEE697A}">
      <dgm:prSet/>
      <dgm:spPr/>
      <dgm:t>
        <a:bodyPr/>
        <a:lstStyle/>
        <a:p>
          <a:endParaRPr lang="ru-RU"/>
        </a:p>
      </dgm:t>
    </dgm:pt>
    <dgm:pt modelId="{168E020B-028A-4EBD-BB56-E3AC1D4E86DB}" type="sibTrans" cxnId="{3451B2BC-53D3-49EE-8961-0FCB6AEE697A}">
      <dgm:prSet/>
      <dgm:spPr/>
      <dgm:t>
        <a:bodyPr/>
        <a:lstStyle/>
        <a:p>
          <a:endParaRPr lang="ru-RU"/>
        </a:p>
      </dgm:t>
    </dgm:pt>
    <dgm:pt modelId="{75007B07-439B-41A7-A8AF-21C551DE618F}">
      <dgm:prSet phldrT="[Текст]"/>
      <dgm:spPr/>
      <dgm:t>
        <a:bodyPr/>
        <a:lstStyle/>
        <a:p>
          <a:r>
            <a:rPr lang="ru-RU" dirty="0" smtClean="0"/>
            <a:t>Родитель-</a:t>
          </a:r>
        </a:p>
        <a:p>
          <a:r>
            <a:rPr lang="ru-RU" dirty="0" err="1" smtClean="0"/>
            <a:t>тьютор</a:t>
          </a:r>
          <a:endParaRPr lang="ru-RU" dirty="0"/>
        </a:p>
      </dgm:t>
    </dgm:pt>
    <dgm:pt modelId="{8EE52779-6603-48BB-86D1-C932790968F5}" type="parTrans" cxnId="{80BEDA1E-3429-4117-8633-ADCDA6E97B76}">
      <dgm:prSet/>
      <dgm:spPr/>
      <dgm:t>
        <a:bodyPr/>
        <a:lstStyle/>
        <a:p>
          <a:endParaRPr lang="ru-RU"/>
        </a:p>
      </dgm:t>
    </dgm:pt>
    <dgm:pt modelId="{FCFE878B-8D87-4356-ADD0-1A4B72C5E35A}" type="sibTrans" cxnId="{80BEDA1E-3429-4117-8633-ADCDA6E97B76}">
      <dgm:prSet/>
      <dgm:spPr/>
      <dgm:t>
        <a:bodyPr/>
        <a:lstStyle/>
        <a:p>
          <a:endParaRPr lang="ru-RU"/>
        </a:p>
      </dgm:t>
    </dgm:pt>
    <dgm:pt modelId="{8EE37EBD-C0C4-46B7-AF86-08985FC7594D}" type="pres">
      <dgm:prSet presAssocID="{42E01B66-8410-4FA8-A285-0AD41C8B077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6BC855-7D69-4511-9D14-E2EA15C3E992}" type="pres">
      <dgm:prSet presAssocID="{53D6B90A-7D1F-42E3-9BD0-9E2501EBD0D2}" presName="centerShape" presStyleLbl="node0" presStyleIdx="0" presStyleCnt="1" custScaleX="104138" custScaleY="110061"/>
      <dgm:spPr/>
      <dgm:t>
        <a:bodyPr/>
        <a:lstStyle/>
        <a:p>
          <a:endParaRPr lang="ru-RU"/>
        </a:p>
      </dgm:t>
    </dgm:pt>
    <dgm:pt modelId="{FE2843EC-3E1F-40A8-BFD7-ED7357BD7571}" type="pres">
      <dgm:prSet presAssocID="{5B0D3D35-43AA-4AEF-90F4-A502FCFEE026}" presName="Name9" presStyleLbl="parChTrans1D2" presStyleIdx="0" presStyleCnt="3"/>
      <dgm:spPr/>
      <dgm:t>
        <a:bodyPr/>
        <a:lstStyle/>
        <a:p>
          <a:endParaRPr lang="ru-RU"/>
        </a:p>
      </dgm:t>
    </dgm:pt>
    <dgm:pt modelId="{70973D30-6729-4242-A08D-BDB3937F8561}" type="pres">
      <dgm:prSet presAssocID="{5B0D3D35-43AA-4AEF-90F4-A502FCFEE02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26BFE562-C1FB-4B5B-9807-8F10F32B86EB}" type="pres">
      <dgm:prSet presAssocID="{7C0E2090-CA19-480D-9ADE-F7FDE6D315BD}" presName="node" presStyleLbl="node1" presStyleIdx="0" presStyleCnt="3" custRadScaleRad="100875" custRadScaleInc="-2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A7F3A-FE0B-4490-925A-8E1A391CA7F0}" type="pres">
      <dgm:prSet presAssocID="{3C34F0B9-26F4-4374-867C-B1E446CB5B03}" presName="Name9" presStyleLbl="parChTrans1D2" presStyleIdx="1" presStyleCnt="3"/>
      <dgm:spPr/>
      <dgm:t>
        <a:bodyPr/>
        <a:lstStyle/>
        <a:p>
          <a:endParaRPr lang="ru-RU"/>
        </a:p>
      </dgm:t>
    </dgm:pt>
    <dgm:pt modelId="{D599C9BC-671A-4955-99F4-5F88CB008BD0}" type="pres">
      <dgm:prSet presAssocID="{3C34F0B9-26F4-4374-867C-B1E446CB5B0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FC7C9502-F3C4-4CB8-8E9E-2259C7058FD7}" type="pres">
      <dgm:prSet presAssocID="{03B0EDFC-0804-49F9-A014-58E7AF2D22A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548C6-8C50-480D-BD45-B49848D0B436}" type="pres">
      <dgm:prSet presAssocID="{8EE52779-6603-48BB-86D1-C932790968F5}" presName="Name9" presStyleLbl="parChTrans1D2" presStyleIdx="2" presStyleCnt="3"/>
      <dgm:spPr/>
      <dgm:t>
        <a:bodyPr/>
        <a:lstStyle/>
        <a:p>
          <a:endParaRPr lang="ru-RU"/>
        </a:p>
      </dgm:t>
    </dgm:pt>
    <dgm:pt modelId="{739E4DBB-7651-4424-B700-D62C31D60510}" type="pres">
      <dgm:prSet presAssocID="{8EE52779-6603-48BB-86D1-C932790968F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969E1191-47CB-4FF8-A6F0-C398DB5EA4C1}" type="pres">
      <dgm:prSet presAssocID="{75007B07-439B-41A7-A8AF-21C551DE618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871D94-6DD7-451A-AD25-2E62BB2DA373}" type="presOf" srcId="{3C34F0B9-26F4-4374-867C-B1E446CB5B03}" destId="{D599C9BC-671A-4955-99F4-5F88CB008BD0}" srcOrd="1" destOrd="0" presId="urn:microsoft.com/office/officeart/2005/8/layout/radial1"/>
    <dgm:cxn modelId="{BC767A75-AD0F-46B6-AB7E-713BD37D54F8}" type="presOf" srcId="{53D6B90A-7D1F-42E3-9BD0-9E2501EBD0D2}" destId="{986BC855-7D69-4511-9D14-E2EA15C3E992}" srcOrd="0" destOrd="0" presId="urn:microsoft.com/office/officeart/2005/8/layout/radial1"/>
    <dgm:cxn modelId="{44DE6BE0-A5DF-4896-901D-1B1709468BCB}" type="presOf" srcId="{3C34F0B9-26F4-4374-867C-B1E446CB5B03}" destId="{D44A7F3A-FE0B-4490-925A-8E1A391CA7F0}" srcOrd="0" destOrd="0" presId="urn:microsoft.com/office/officeart/2005/8/layout/radial1"/>
    <dgm:cxn modelId="{310DC5EA-A534-47AF-B6D7-E31EFD090518}" type="presOf" srcId="{5B0D3D35-43AA-4AEF-90F4-A502FCFEE026}" destId="{FE2843EC-3E1F-40A8-BFD7-ED7357BD7571}" srcOrd="0" destOrd="0" presId="urn:microsoft.com/office/officeart/2005/8/layout/radial1"/>
    <dgm:cxn modelId="{6BCD5532-5901-491C-8825-2AF76A3EACDF}" type="presOf" srcId="{7C0E2090-CA19-480D-9ADE-F7FDE6D315BD}" destId="{26BFE562-C1FB-4B5B-9807-8F10F32B86EB}" srcOrd="0" destOrd="0" presId="urn:microsoft.com/office/officeart/2005/8/layout/radial1"/>
    <dgm:cxn modelId="{80BEDA1E-3429-4117-8633-ADCDA6E97B76}" srcId="{53D6B90A-7D1F-42E3-9BD0-9E2501EBD0D2}" destId="{75007B07-439B-41A7-A8AF-21C551DE618F}" srcOrd="2" destOrd="0" parTransId="{8EE52779-6603-48BB-86D1-C932790968F5}" sibTransId="{FCFE878B-8D87-4356-ADD0-1A4B72C5E35A}"/>
    <dgm:cxn modelId="{EBCD1ABA-CA82-4F17-8D19-AB8CE2CE9C57}" srcId="{53D6B90A-7D1F-42E3-9BD0-9E2501EBD0D2}" destId="{7C0E2090-CA19-480D-9ADE-F7FDE6D315BD}" srcOrd="0" destOrd="0" parTransId="{5B0D3D35-43AA-4AEF-90F4-A502FCFEE026}" sibTransId="{17281A10-604F-4B8E-B0DE-77DC4814C2A1}"/>
    <dgm:cxn modelId="{343EFBAF-AD5B-462E-9239-74E0A2D78026}" type="presOf" srcId="{03B0EDFC-0804-49F9-A014-58E7AF2D22A1}" destId="{FC7C9502-F3C4-4CB8-8E9E-2259C7058FD7}" srcOrd="0" destOrd="0" presId="urn:microsoft.com/office/officeart/2005/8/layout/radial1"/>
    <dgm:cxn modelId="{9BF928D9-95D7-4134-9B31-2AB553295ECA}" type="presOf" srcId="{42E01B66-8410-4FA8-A285-0AD41C8B0774}" destId="{8EE37EBD-C0C4-46B7-AF86-08985FC7594D}" srcOrd="0" destOrd="0" presId="urn:microsoft.com/office/officeart/2005/8/layout/radial1"/>
    <dgm:cxn modelId="{F36C55CC-7E4E-41D5-BF79-D342A20E4076}" type="presOf" srcId="{8EE52779-6603-48BB-86D1-C932790968F5}" destId="{739E4DBB-7651-4424-B700-D62C31D60510}" srcOrd="1" destOrd="0" presId="urn:microsoft.com/office/officeart/2005/8/layout/radial1"/>
    <dgm:cxn modelId="{77170805-44B9-44EE-9D3B-B3284B086494}" type="presOf" srcId="{5B0D3D35-43AA-4AEF-90F4-A502FCFEE026}" destId="{70973D30-6729-4242-A08D-BDB3937F8561}" srcOrd="1" destOrd="0" presId="urn:microsoft.com/office/officeart/2005/8/layout/radial1"/>
    <dgm:cxn modelId="{D5C1F19D-4F5B-4C6E-BCE7-22671F064900}" srcId="{42E01B66-8410-4FA8-A285-0AD41C8B0774}" destId="{53D6B90A-7D1F-42E3-9BD0-9E2501EBD0D2}" srcOrd="0" destOrd="0" parTransId="{B8E2ABDB-28C0-4979-9881-92F6A8579BF2}" sibTransId="{BEFFED46-F1A9-489C-833B-C22B0D709750}"/>
    <dgm:cxn modelId="{9DF1A63A-BF62-4007-994E-F29C60AF1EA8}" type="presOf" srcId="{8EE52779-6603-48BB-86D1-C932790968F5}" destId="{634548C6-8C50-480D-BD45-B49848D0B436}" srcOrd="0" destOrd="0" presId="urn:microsoft.com/office/officeart/2005/8/layout/radial1"/>
    <dgm:cxn modelId="{6CFE1539-287E-4620-A88A-9D11E1B1DBE7}" type="presOf" srcId="{75007B07-439B-41A7-A8AF-21C551DE618F}" destId="{969E1191-47CB-4FF8-A6F0-C398DB5EA4C1}" srcOrd="0" destOrd="0" presId="urn:microsoft.com/office/officeart/2005/8/layout/radial1"/>
    <dgm:cxn modelId="{3451B2BC-53D3-49EE-8961-0FCB6AEE697A}" srcId="{53D6B90A-7D1F-42E3-9BD0-9E2501EBD0D2}" destId="{03B0EDFC-0804-49F9-A014-58E7AF2D22A1}" srcOrd="1" destOrd="0" parTransId="{3C34F0B9-26F4-4374-867C-B1E446CB5B03}" sibTransId="{168E020B-028A-4EBD-BB56-E3AC1D4E86DB}"/>
    <dgm:cxn modelId="{48E515E7-A319-4C62-9A28-2318791CDADD}" type="presParOf" srcId="{8EE37EBD-C0C4-46B7-AF86-08985FC7594D}" destId="{986BC855-7D69-4511-9D14-E2EA15C3E992}" srcOrd="0" destOrd="0" presId="urn:microsoft.com/office/officeart/2005/8/layout/radial1"/>
    <dgm:cxn modelId="{B76641EC-7574-4208-9D16-3D2A8A00F101}" type="presParOf" srcId="{8EE37EBD-C0C4-46B7-AF86-08985FC7594D}" destId="{FE2843EC-3E1F-40A8-BFD7-ED7357BD7571}" srcOrd="1" destOrd="0" presId="urn:microsoft.com/office/officeart/2005/8/layout/radial1"/>
    <dgm:cxn modelId="{81934192-2B7A-4B1D-A04B-593A52D9C328}" type="presParOf" srcId="{FE2843EC-3E1F-40A8-BFD7-ED7357BD7571}" destId="{70973D30-6729-4242-A08D-BDB3937F8561}" srcOrd="0" destOrd="0" presId="urn:microsoft.com/office/officeart/2005/8/layout/radial1"/>
    <dgm:cxn modelId="{0293B6B2-8030-41AB-8242-5170B1D6B7F1}" type="presParOf" srcId="{8EE37EBD-C0C4-46B7-AF86-08985FC7594D}" destId="{26BFE562-C1FB-4B5B-9807-8F10F32B86EB}" srcOrd="2" destOrd="0" presId="urn:microsoft.com/office/officeart/2005/8/layout/radial1"/>
    <dgm:cxn modelId="{BAFD6437-A53B-45AC-9137-22346A7FFB69}" type="presParOf" srcId="{8EE37EBD-C0C4-46B7-AF86-08985FC7594D}" destId="{D44A7F3A-FE0B-4490-925A-8E1A391CA7F0}" srcOrd="3" destOrd="0" presId="urn:microsoft.com/office/officeart/2005/8/layout/radial1"/>
    <dgm:cxn modelId="{F9E16CD6-95C9-41DC-AE8E-DB431F1BEE4D}" type="presParOf" srcId="{D44A7F3A-FE0B-4490-925A-8E1A391CA7F0}" destId="{D599C9BC-671A-4955-99F4-5F88CB008BD0}" srcOrd="0" destOrd="0" presId="urn:microsoft.com/office/officeart/2005/8/layout/radial1"/>
    <dgm:cxn modelId="{E0020690-EB05-4B3A-BD2E-E404DB9A305F}" type="presParOf" srcId="{8EE37EBD-C0C4-46B7-AF86-08985FC7594D}" destId="{FC7C9502-F3C4-4CB8-8E9E-2259C7058FD7}" srcOrd="4" destOrd="0" presId="urn:microsoft.com/office/officeart/2005/8/layout/radial1"/>
    <dgm:cxn modelId="{3F9FC5D8-357D-4865-814E-8AFA4ECA89B4}" type="presParOf" srcId="{8EE37EBD-C0C4-46B7-AF86-08985FC7594D}" destId="{634548C6-8C50-480D-BD45-B49848D0B436}" srcOrd="5" destOrd="0" presId="urn:microsoft.com/office/officeart/2005/8/layout/radial1"/>
    <dgm:cxn modelId="{78BFF7E4-6A59-4A24-8E49-5C126231EFBE}" type="presParOf" srcId="{634548C6-8C50-480D-BD45-B49848D0B436}" destId="{739E4DBB-7651-4424-B700-D62C31D60510}" srcOrd="0" destOrd="0" presId="urn:microsoft.com/office/officeart/2005/8/layout/radial1"/>
    <dgm:cxn modelId="{6D013835-4C72-469A-9D35-233FBD1E4580}" type="presParOf" srcId="{8EE37EBD-C0C4-46B7-AF86-08985FC7594D}" destId="{969E1191-47CB-4FF8-A6F0-C398DB5EA4C1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AFFE66-7A21-4196-8BEF-27193BEF6085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94C0D82-2194-427A-AC81-E2F971AA689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Ключевым организационным звеном работы проектной школы являются образовательные события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771AA3-8767-4E93-AA79-323B0DE975A7}" type="parTrans" cxnId="{0815EF08-EC43-49DA-972E-3F0B1C0F560B}">
      <dgm:prSet/>
      <dgm:spPr/>
      <dgm:t>
        <a:bodyPr/>
        <a:lstStyle/>
        <a:p>
          <a:endParaRPr lang="ru-RU"/>
        </a:p>
      </dgm:t>
    </dgm:pt>
    <dgm:pt modelId="{56917C31-F1BA-41B9-92BD-FF129B74F3CC}" type="sibTrans" cxnId="{0815EF08-EC43-49DA-972E-3F0B1C0F560B}">
      <dgm:prSet/>
      <dgm:spPr/>
      <dgm:t>
        <a:bodyPr/>
        <a:lstStyle/>
        <a:p>
          <a:endParaRPr lang="ru-RU"/>
        </a:p>
      </dgm:t>
    </dgm:pt>
    <dgm:pt modelId="{978AE381-66AC-4597-98C4-21C8017309D7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Городская профильная смена “Летняя Академия Достижений “на базе ДОЛ «Тимуровец» для учащихся специализированных классов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535F83-2DD6-457A-A8AA-FDB4A55F81F1}" type="parTrans" cxnId="{A2AC6194-1A43-4E45-A9D2-BB781FB5FC56}">
      <dgm:prSet/>
      <dgm:spPr/>
      <dgm:t>
        <a:bodyPr/>
        <a:lstStyle/>
        <a:p>
          <a:endParaRPr lang="ru-RU"/>
        </a:p>
      </dgm:t>
    </dgm:pt>
    <dgm:pt modelId="{1324A4F9-3D4A-443C-96D7-9FE75297FCEE}" type="sibTrans" cxnId="{A2AC6194-1A43-4E45-A9D2-BB781FB5FC56}">
      <dgm:prSet/>
      <dgm:spPr/>
      <dgm:t>
        <a:bodyPr/>
        <a:lstStyle/>
        <a:p>
          <a:endParaRPr lang="ru-RU"/>
        </a:p>
      </dgm:t>
    </dgm:pt>
    <dgm:pt modelId="{14497DC7-F1B1-4348-9DB2-3602A71F720D}">
      <dgm:prSet phldrT="[Текст]" phldr="1"/>
      <dgm:spPr/>
      <dgm:t>
        <a:bodyPr/>
        <a:lstStyle/>
        <a:p>
          <a:endParaRPr lang="ru-RU"/>
        </a:p>
      </dgm:t>
    </dgm:pt>
    <dgm:pt modelId="{E2F11D73-1D57-480A-8E8B-E8B556E6A4C5}" type="parTrans" cxnId="{F537BA10-CBE7-444B-A2B6-A9BA4FC70A49}">
      <dgm:prSet/>
      <dgm:spPr/>
      <dgm:t>
        <a:bodyPr/>
        <a:lstStyle/>
        <a:p>
          <a:endParaRPr lang="ru-RU"/>
        </a:p>
      </dgm:t>
    </dgm:pt>
    <dgm:pt modelId="{05E902D4-FC6E-423F-BD79-98A6A765440D}" type="sibTrans" cxnId="{F537BA10-CBE7-444B-A2B6-A9BA4FC70A49}">
      <dgm:prSet/>
      <dgm:spPr/>
      <dgm:t>
        <a:bodyPr/>
        <a:lstStyle/>
        <a:p>
          <a:endParaRPr lang="ru-RU"/>
        </a:p>
      </dgm:t>
    </dgm:pt>
    <dgm:pt modelId="{215A813A-1422-439C-84C7-8723E8283E38}">
      <dgm:prSet phldrT="[Текст]" phldr="1"/>
      <dgm:spPr/>
      <dgm:t>
        <a:bodyPr/>
        <a:lstStyle/>
        <a:p>
          <a:endParaRPr lang="ru-RU" dirty="0"/>
        </a:p>
      </dgm:t>
    </dgm:pt>
    <dgm:pt modelId="{4780C401-5559-450B-9E30-003ABE6E4614}" type="parTrans" cxnId="{9D2BD35E-D24C-48C3-B610-DD79693E8846}">
      <dgm:prSet/>
      <dgm:spPr/>
      <dgm:t>
        <a:bodyPr/>
        <a:lstStyle/>
        <a:p>
          <a:endParaRPr lang="ru-RU"/>
        </a:p>
      </dgm:t>
    </dgm:pt>
    <dgm:pt modelId="{B77AE970-EF53-4086-A305-D08415966BA6}" type="sibTrans" cxnId="{9D2BD35E-D24C-48C3-B610-DD79693E8846}">
      <dgm:prSet/>
      <dgm:spPr/>
      <dgm:t>
        <a:bodyPr/>
        <a:lstStyle/>
        <a:p>
          <a:endParaRPr lang="ru-RU"/>
        </a:p>
      </dgm:t>
    </dgm:pt>
    <dgm:pt modelId="{EC0BB04E-7A73-4D96-85B6-82A9B2C1687B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экспедиция на производственно-монтажное предприятие "Сибирские Фасады»</a:t>
          </a:r>
          <a:endParaRPr lang="ru-RU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4770C1-2C55-43CE-929C-6F4B358D6563}" type="parTrans" cxnId="{9E432CE2-2A72-42B3-900C-1727768EC365}">
      <dgm:prSet/>
      <dgm:spPr/>
      <dgm:t>
        <a:bodyPr/>
        <a:lstStyle/>
        <a:p>
          <a:endParaRPr lang="ru-RU"/>
        </a:p>
      </dgm:t>
    </dgm:pt>
    <dgm:pt modelId="{4D439BD5-C5EA-4A41-8F50-AD6AAD6A95A3}" type="sibTrans" cxnId="{9E432CE2-2A72-42B3-900C-1727768EC365}">
      <dgm:prSet/>
      <dgm:spPr/>
      <dgm:t>
        <a:bodyPr/>
        <a:lstStyle/>
        <a:p>
          <a:endParaRPr lang="ru-RU"/>
        </a:p>
      </dgm:t>
    </dgm:pt>
    <dgm:pt modelId="{8A55672A-A161-4AD9-96A9-878D507159A3}">
      <dgm:prSet custT="1"/>
      <dgm:spPr/>
      <dgm:t>
        <a:bodyPr/>
        <a:lstStyle/>
        <a:p>
          <a:endParaRPr lang="ru-RU" sz="1600" b="0" i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Культурно-просветительские проекты:</a:t>
          </a:r>
          <a:r>
            <a:rPr lang="en-US" sz="1600" b="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акция «За раздельный сбор отходов 2016-2017г», «Пушкинский бал», «Лицеист года», «День самоуправления 2016»,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«Ранняя подготовка инновационных кадров».</a:t>
          </a:r>
          <a:endParaRPr lang="ru-RU" sz="1600" b="0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9C161F-3497-4D66-A799-37FBFA4F643C}" type="parTrans" cxnId="{C856D531-2EDA-4F30-88A9-555B5CE7A396}">
      <dgm:prSet/>
      <dgm:spPr/>
      <dgm:t>
        <a:bodyPr/>
        <a:lstStyle/>
        <a:p>
          <a:endParaRPr lang="ru-RU"/>
        </a:p>
      </dgm:t>
    </dgm:pt>
    <dgm:pt modelId="{94A55BC5-2130-4064-8754-07C47321F9D3}" type="sibTrans" cxnId="{C856D531-2EDA-4F30-88A9-555B5CE7A396}">
      <dgm:prSet/>
      <dgm:spPr/>
      <dgm:t>
        <a:bodyPr/>
        <a:lstStyle/>
        <a:p>
          <a:endParaRPr lang="ru-RU"/>
        </a:p>
      </dgm:t>
    </dgm:pt>
    <dgm:pt modelId="{1294745A-A19A-4142-9147-6F5EACF3EF47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Поездка в  МВК «Новосибирск Экспоцентр» на  выставку «УчСиб-2017»</a:t>
          </a:r>
        </a:p>
      </dgm:t>
    </dgm:pt>
    <dgm:pt modelId="{E57FDA97-5BE7-4B4E-AC86-1C5D8B05DFBD}" type="parTrans" cxnId="{84D634E6-568E-4626-A8E1-96A5DD5DC22B}">
      <dgm:prSet/>
      <dgm:spPr/>
      <dgm:t>
        <a:bodyPr/>
        <a:lstStyle/>
        <a:p>
          <a:endParaRPr lang="ru-RU"/>
        </a:p>
      </dgm:t>
    </dgm:pt>
    <dgm:pt modelId="{5174D704-88D1-4916-9527-3DC1BC0FB27A}" type="sibTrans" cxnId="{84D634E6-568E-4626-A8E1-96A5DD5DC22B}">
      <dgm:prSet/>
      <dgm:spPr/>
      <dgm:t>
        <a:bodyPr/>
        <a:lstStyle/>
        <a:p>
          <a:endParaRPr lang="ru-RU"/>
        </a:p>
      </dgm:t>
    </dgm:pt>
    <dgm:pt modelId="{FC514AEE-89E3-445F-849C-E06D87BA5C9D}" type="pres">
      <dgm:prSet presAssocID="{6FAFFE66-7A21-4196-8BEF-27193BEF608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DBD907-3595-4857-84DC-87C5EDC95320}" type="pres">
      <dgm:prSet presAssocID="{6FAFFE66-7A21-4196-8BEF-27193BEF6085}" presName="matrix" presStyleCnt="0"/>
      <dgm:spPr/>
    </dgm:pt>
    <dgm:pt modelId="{4E0EED37-5206-4619-B7AB-056BD46E21FF}" type="pres">
      <dgm:prSet presAssocID="{6FAFFE66-7A21-4196-8BEF-27193BEF6085}" presName="tile1" presStyleLbl="node1" presStyleIdx="0" presStyleCnt="4" custLinFactNeighborX="-2362" custLinFactNeighborY="-35437"/>
      <dgm:spPr/>
      <dgm:t>
        <a:bodyPr/>
        <a:lstStyle/>
        <a:p>
          <a:endParaRPr lang="ru-RU"/>
        </a:p>
      </dgm:t>
    </dgm:pt>
    <dgm:pt modelId="{B450DA4C-596F-48FF-8518-3D77DDEDEC03}" type="pres">
      <dgm:prSet presAssocID="{6FAFFE66-7A21-4196-8BEF-27193BEF608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4DFEA-E5C6-42D5-B39C-49A9A5024415}" type="pres">
      <dgm:prSet presAssocID="{6FAFFE66-7A21-4196-8BEF-27193BEF6085}" presName="tile2" presStyleLbl="node1" presStyleIdx="1" presStyleCnt="4"/>
      <dgm:spPr/>
      <dgm:t>
        <a:bodyPr/>
        <a:lstStyle/>
        <a:p>
          <a:endParaRPr lang="ru-RU"/>
        </a:p>
      </dgm:t>
    </dgm:pt>
    <dgm:pt modelId="{ACB64D1C-A6A2-46F5-82FC-F7ED32101729}" type="pres">
      <dgm:prSet presAssocID="{6FAFFE66-7A21-4196-8BEF-27193BEF608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0E127-7185-4557-A971-E488E094591C}" type="pres">
      <dgm:prSet presAssocID="{6FAFFE66-7A21-4196-8BEF-27193BEF6085}" presName="tile3" presStyleLbl="node1" presStyleIdx="2" presStyleCnt="4" custScaleX="105308" custLinFactNeighborX="1327" custLinFactNeighborY="517"/>
      <dgm:spPr/>
      <dgm:t>
        <a:bodyPr/>
        <a:lstStyle/>
        <a:p>
          <a:endParaRPr lang="ru-RU"/>
        </a:p>
      </dgm:t>
    </dgm:pt>
    <dgm:pt modelId="{61EEBE02-AE40-4A5C-ACAE-C972C6ED91D1}" type="pres">
      <dgm:prSet presAssocID="{6FAFFE66-7A21-4196-8BEF-27193BEF608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89E91-3CC7-4C2F-A3E7-9C2B183ABEB2}" type="pres">
      <dgm:prSet presAssocID="{6FAFFE66-7A21-4196-8BEF-27193BEF6085}" presName="tile4" presStyleLbl="node1" presStyleIdx="3" presStyleCnt="4"/>
      <dgm:spPr/>
      <dgm:t>
        <a:bodyPr/>
        <a:lstStyle/>
        <a:p>
          <a:endParaRPr lang="ru-RU"/>
        </a:p>
      </dgm:t>
    </dgm:pt>
    <dgm:pt modelId="{33827AA0-3ED8-49CC-94CB-FBE3F031D8FF}" type="pres">
      <dgm:prSet presAssocID="{6FAFFE66-7A21-4196-8BEF-27193BEF608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156B4-F2CB-4282-8971-9A84E57E23E4}" type="pres">
      <dgm:prSet presAssocID="{6FAFFE66-7A21-4196-8BEF-27193BEF6085}" presName="centerTile" presStyleLbl="fgShp" presStyleIdx="0" presStyleCnt="1" custScaleX="188119" custScaleY="17841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856D531-2EDA-4F30-88A9-555B5CE7A396}" srcId="{294C0D82-2194-427A-AC81-E2F971AA6896}" destId="{8A55672A-A161-4AD9-96A9-878D507159A3}" srcOrd="2" destOrd="0" parTransId="{D99C161F-3497-4D66-A799-37FBFA4F643C}" sibTransId="{94A55BC5-2130-4064-8754-07C47321F9D3}"/>
    <dgm:cxn modelId="{9E432CE2-2A72-42B3-900C-1727768EC365}" srcId="{294C0D82-2194-427A-AC81-E2F971AA6896}" destId="{EC0BB04E-7A73-4D96-85B6-82A9B2C1687B}" srcOrd="1" destOrd="0" parTransId="{AD4770C1-2C55-43CE-929C-6F4B358D6563}" sibTransId="{4D439BD5-C5EA-4A41-8F50-AD6AAD6A95A3}"/>
    <dgm:cxn modelId="{10755027-E0C7-4736-8297-FFAD4E7DC014}" type="presOf" srcId="{978AE381-66AC-4597-98C4-21C8017309D7}" destId="{4E0EED37-5206-4619-B7AB-056BD46E21FF}" srcOrd="0" destOrd="0" presId="urn:microsoft.com/office/officeart/2005/8/layout/matrix1"/>
    <dgm:cxn modelId="{9D2BD35E-D24C-48C3-B610-DD79693E8846}" srcId="{294C0D82-2194-427A-AC81-E2F971AA6896}" destId="{215A813A-1422-439C-84C7-8723E8283E38}" srcOrd="5" destOrd="0" parTransId="{4780C401-5559-450B-9E30-003ABE6E4614}" sibTransId="{B77AE970-EF53-4086-A305-D08415966BA6}"/>
    <dgm:cxn modelId="{8DFE837F-EE06-44BE-8D11-69D275404A8E}" type="presOf" srcId="{6FAFFE66-7A21-4196-8BEF-27193BEF6085}" destId="{FC514AEE-89E3-445F-849C-E06D87BA5C9D}" srcOrd="0" destOrd="0" presId="urn:microsoft.com/office/officeart/2005/8/layout/matrix1"/>
    <dgm:cxn modelId="{F537BA10-CBE7-444B-A2B6-A9BA4FC70A49}" srcId="{294C0D82-2194-427A-AC81-E2F971AA6896}" destId="{14497DC7-F1B1-4348-9DB2-3602A71F720D}" srcOrd="4" destOrd="0" parTransId="{E2F11D73-1D57-480A-8E8B-E8B556E6A4C5}" sibTransId="{05E902D4-FC6E-423F-BD79-98A6A765440D}"/>
    <dgm:cxn modelId="{84D634E6-568E-4626-A8E1-96A5DD5DC22B}" srcId="{294C0D82-2194-427A-AC81-E2F971AA6896}" destId="{1294745A-A19A-4142-9147-6F5EACF3EF47}" srcOrd="3" destOrd="0" parTransId="{E57FDA97-5BE7-4B4E-AC86-1C5D8B05DFBD}" sibTransId="{5174D704-88D1-4916-9527-3DC1BC0FB27A}"/>
    <dgm:cxn modelId="{4627AF4F-EEE8-429C-ACE7-394F998BECB0}" type="presOf" srcId="{8A55672A-A161-4AD9-96A9-878D507159A3}" destId="{C1B0E127-7185-4557-A971-E488E094591C}" srcOrd="0" destOrd="0" presId="urn:microsoft.com/office/officeart/2005/8/layout/matrix1"/>
    <dgm:cxn modelId="{E8E640B3-82D1-4A62-9675-1C8D52F2865A}" type="presOf" srcId="{1294745A-A19A-4142-9147-6F5EACF3EF47}" destId="{33827AA0-3ED8-49CC-94CB-FBE3F031D8FF}" srcOrd="1" destOrd="0" presId="urn:microsoft.com/office/officeart/2005/8/layout/matrix1"/>
    <dgm:cxn modelId="{0815EF08-EC43-49DA-972E-3F0B1C0F560B}" srcId="{6FAFFE66-7A21-4196-8BEF-27193BEF6085}" destId="{294C0D82-2194-427A-AC81-E2F971AA6896}" srcOrd="0" destOrd="0" parTransId="{C3771AA3-8767-4E93-AA79-323B0DE975A7}" sibTransId="{56917C31-F1BA-41B9-92BD-FF129B74F3CC}"/>
    <dgm:cxn modelId="{458C2256-492F-4F33-8C35-F9739C538BE4}" type="presOf" srcId="{EC0BB04E-7A73-4D96-85B6-82A9B2C1687B}" destId="{1554DFEA-E5C6-42D5-B39C-49A9A5024415}" srcOrd="0" destOrd="0" presId="urn:microsoft.com/office/officeart/2005/8/layout/matrix1"/>
    <dgm:cxn modelId="{E3788226-F2B3-467C-BE96-1C4A6DB200B2}" type="presOf" srcId="{978AE381-66AC-4597-98C4-21C8017309D7}" destId="{B450DA4C-596F-48FF-8518-3D77DDEDEC03}" srcOrd="1" destOrd="0" presId="urn:microsoft.com/office/officeart/2005/8/layout/matrix1"/>
    <dgm:cxn modelId="{A58C0B7F-932B-4523-9311-35DF9D649319}" type="presOf" srcId="{1294745A-A19A-4142-9147-6F5EACF3EF47}" destId="{EA089E91-3CC7-4C2F-A3E7-9C2B183ABEB2}" srcOrd="0" destOrd="0" presId="urn:microsoft.com/office/officeart/2005/8/layout/matrix1"/>
    <dgm:cxn modelId="{A2AC6194-1A43-4E45-A9D2-BB781FB5FC56}" srcId="{294C0D82-2194-427A-AC81-E2F971AA6896}" destId="{978AE381-66AC-4597-98C4-21C8017309D7}" srcOrd="0" destOrd="0" parTransId="{4F535F83-2DD6-457A-A8AA-FDB4A55F81F1}" sibTransId="{1324A4F9-3D4A-443C-96D7-9FE75297FCEE}"/>
    <dgm:cxn modelId="{D290C39A-EB9E-4322-A806-3DA4DC516C46}" type="presOf" srcId="{8A55672A-A161-4AD9-96A9-878D507159A3}" destId="{61EEBE02-AE40-4A5C-ACAE-C972C6ED91D1}" srcOrd="1" destOrd="0" presId="urn:microsoft.com/office/officeart/2005/8/layout/matrix1"/>
    <dgm:cxn modelId="{5518D712-2B56-4548-BA51-58AA8EB01BA1}" type="presOf" srcId="{EC0BB04E-7A73-4D96-85B6-82A9B2C1687B}" destId="{ACB64D1C-A6A2-46F5-82FC-F7ED32101729}" srcOrd="1" destOrd="0" presId="urn:microsoft.com/office/officeart/2005/8/layout/matrix1"/>
    <dgm:cxn modelId="{26190781-78AF-4815-B458-A9D7964BF5C2}" type="presOf" srcId="{294C0D82-2194-427A-AC81-E2F971AA6896}" destId="{EC2156B4-F2CB-4282-8971-9A84E57E23E4}" srcOrd="0" destOrd="0" presId="urn:microsoft.com/office/officeart/2005/8/layout/matrix1"/>
    <dgm:cxn modelId="{9963747D-1470-4474-8456-7CDF75A395FA}" type="presParOf" srcId="{FC514AEE-89E3-445F-849C-E06D87BA5C9D}" destId="{A2DBD907-3595-4857-84DC-87C5EDC95320}" srcOrd="0" destOrd="0" presId="urn:microsoft.com/office/officeart/2005/8/layout/matrix1"/>
    <dgm:cxn modelId="{59EE22C2-0B96-4A44-AC20-1B43158A1247}" type="presParOf" srcId="{A2DBD907-3595-4857-84DC-87C5EDC95320}" destId="{4E0EED37-5206-4619-B7AB-056BD46E21FF}" srcOrd="0" destOrd="0" presId="urn:microsoft.com/office/officeart/2005/8/layout/matrix1"/>
    <dgm:cxn modelId="{472587EA-65E6-4D65-9615-AB5B66EFA203}" type="presParOf" srcId="{A2DBD907-3595-4857-84DC-87C5EDC95320}" destId="{B450DA4C-596F-48FF-8518-3D77DDEDEC03}" srcOrd="1" destOrd="0" presId="urn:microsoft.com/office/officeart/2005/8/layout/matrix1"/>
    <dgm:cxn modelId="{952C9304-BF5B-4809-8844-0A1921FF14E6}" type="presParOf" srcId="{A2DBD907-3595-4857-84DC-87C5EDC95320}" destId="{1554DFEA-E5C6-42D5-B39C-49A9A5024415}" srcOrd="2" destOrd="0" presId="urn:microsoft.com/office/officeart/2005/8/layout/matrix1"/>
    <dgm:cxn modelId="{C927FBAE-F014-4F7D-B7A2-92DF4E70DB89}" type="presParOf" srcId="{A2DBD907-3595-4857-84DC-87C5EDC95320}" destId="{ACB64D1C-A6A2-46F5-82FC-F7ED32101729}" srcOrd="3" destOrd="0" presId="urn:microsoft.com/office/officeart/2005/8/layout/matrix1"/>
    <dgm:cxn modelId="{191E00E9-62BA-4A47-9607-256CA5BBB9F6}" type="presParOf" srcId="{A2DBD907-3595-4857-84DC-87C5EDC95320}" destId="{C1B0E127-7185-4557-A971-E488E094591C}" srcOrd="4" destOrd="0" presId="urn:microsoft.com/office/officeart/2005/8/layout/matrix1"/>
    <dgm:cxn modelId="{381743BB-9B50-4924-9AB1-97126FF268BA}" type="presParOf" srcId="{A2DBD907-3595-4857-84DC-87C5EDC95320}" destId="{61EEBE02-AE40-4A5C-ACAE-C972C6ED91D1}" srcOrd="5" destOrd="0" presId="urn:microsoft.com/office/officeart/2005/8/layout/matrix1"/>
    <dgm:cxn modelId="{46CC4053-1491-42AA-9DA1-0E6DDB2565AD}" type="presParOf" srcId="{A2DBD907-3595-4857-84DC-87C5EDC95320}" destId="{EA089E91-3CC7-4C2F-A3E7-9C2B183ABEB2}" srcOrd="6" destOrd="0" presId="urn:microsoft.com/office/officeart/2005/8/layout/matrix1"/>
    <dgm:cxn modelId="{AA9B5972-713B-437B-BC33-F4CA4C51060D}" type="presParOf" srcId="{A2DBD907-3595-4857-84DC-87C5EDC95320}" destId="{33827AA0-3ED8-49CC-94CB-FBE3F031D8FF}" srcOrd="7" destOrd="0" presId="urn:microsoft.com/office/officeart/2005/8/layout/matrix1"/>
    <dgm:cxn modelId="{0378ADEC-2F30-4EDD-B2EC-7E1F73217010}" type="presParOf" srcId="{FC514AEE-89E3-445F-849C-E06D87BA5C9D}" destId="{EC2156B4-F2CB-4282-8971-9A84E57E23E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9615A36-466C-464A-91C2-EE657F9361AF}" type="doc">
      <dgm:prSet loTypeId="urn:microsoft.com/office/officeart/2008/layout/PictureStrips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D44EFAF-9BDF-4BCF-9937-A94A39D8FB3D}">
      <dgm:prSet custT="1"/>
      <dgm:spPr/>
      <dgm:t>
        <a:bodyPr/>
        <a:lstStyle/>
        <a:p>
          <a:r>
            <a:rPr lang="ru-RU" sz="2400" b="1" i="1" dirty="0" smtClean="0">
              <a:solidFill>
                <a:srgbClr val="002060"/>
              </a:solidFill>
            </a:rPr>
            <a:t>Образовательная экспедиция на производственно-монтажное предприятие «Сибирские Фасады»</a:t>
          </a:r>
          <a:endParaRPr lang="ru-RU" sz="2400" dirty="0">
            <a:solidFill>
              <a:srgbClr val="002060"/>
            </a:solidFill>
          </a:endParaRPr>
        </a:p>
      </dgm:t>
    </dgm:pt>
    <dgm:pt modelId="{823E3ECE-6137-4287-83FF-008BCDF9D64E}" type="parTrans" cxnId="{794B3955-76AE-499D-AD10-C518EE69D569}">
      <dgm:prSet/>
      <dgm:spPr/>
      <dgm:t>
        <a:bodyPr/>
        <a:lstStyle/>
        <a:p>
          <a:endParaRPr lang="ru-RU"/>
        </a:p>
      </dgm:t>
    </dgm:pt>
    <dgm:pt modelId="{77C74D91-43EC-4E95-81FB-E43DBDB31E2E}" type="sibTrans" cxnId="{794B3955-76AE-499D-AD10-C518EE69D569}">
      <dgm:prSet/>
      <dgm:spPr/>
      <dgm:t>
        <a:bodyPr/>
        <a:lstStyle/>
        <a:p>
          <a:endParaRPr lang="ru-RU"/>
        </a:p>
      </dgm:t>
    </dgm:pt>
    <dgm:pt modelId="{19253DC2-6478-482C-8177-4A789CB9B7D0}" type="pres">
      <dgm:prSet presAssocID="{99615A36-466C-464A-91C2-EE657F9361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483674-BFFD-4D63-BAE5-45544E6D2034}" type="pres">
      <dgm:prSet presAssocID="{0D44EFAF-9BDF-4BCF-9937-A94A39D8FB3D}" presName="composite" presStyleCnt="0"/>
      <dgm:spPr/>
      <dgm:t>
        <a:bodyPr/>
        <a:lstStyle/>
        <a:p>
          <a:endParaRPr lang="ru-RU"/>
        </a:p>
      </dgm:t>
    </dgm:pt>
    <dgm:pt modelId="{8B733E8F-0757-4271-AADE-7A38FEF3AB97}" type="pres">
      <dgm:prSet presAssocID="{0D44EFAF-9BDF-4BCF-9937-A94A39D8FB3D}" presName="rect1" presStyleLbl="trAlignAcc1" presStyleIdx="0" presStyleCnt="1" custLinFactNeighborX="-11278" custLinFactNeighborY="-47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5159F-F6C7-4F32-A0FD-315F75C2B255}" type="pres">
      <dgm:prSet presAssocID="{0D44EFAF-9BDF-4BCF-9937-A94A39D8FB3D}" presName="rect2" presStyleLbl="fgImgPlace1" presStyleIdx="0" presStyleCnt="1" custScaleX="173481" custLinFactNeighborX="-36537" custLinFactNeighborY="552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/>
        </a:p>
      </dgm:t>
    </dgm:pt>
  </dgm:ptLst>
  <dgm:cxnLst>
    <dgm:cxn modelId="{05FFDFCB-DEC1-48C9-A775-EF1B37C4CC87}" type="presOf" srcId="{99615A36-466C-464A-91C2-EE657F9361AF}" destId="{19253DC2-6478-482C-8177-4A789CB9B7D0}" srcOrd="0" destOrd="0" presId="urn:microsoft.com/office/officeart/2008/layout/PictureStrips"/>
    <dgm:cxn modelId="{794B3955-76AE-499D-AD10-C518EE69D569}" srcId="{99615A36-466C-464A-91C2-EE657F9361AF}" destId="{0D44EFAF-9BDF-4BCF-9937-A94A39D8FB3D}" srcOrd="0" destOrd="0" parTransId="{823E3ECE-6137-4287-83FF-008BCDF9D64E}" sibTransId="{77C74D91-43EC-4E95-81FB-E43DBDB31E2E}"/>
    <dgm:cxn modelId="{2CAF6E18-D28C-4BFD-8C36-AC1CB46C4A08}" type="presOf" srcId="{0D44EFAF-9BDF-4BCF-9937-A94A39D8FB3D}" destId="{8B733E8F-0757-4271-AADE-7A38FEF3AB97}" srcOrd="0" destOrd="0" presId="urn:microsoft.com/office/officeart/2008/layout/PictureStrips"/>
    <dgm:cxn modelId="{8ED1AC67-F1AA-4C5E-A501-C7D8EB26906D}" type="presParOf" srcId="{19253DC2-6478-482C-8177-4A789CB9B7D0}" destId="{2B483674-BFFD-4D63-BAE5-45544E6D2034}" srcOrd="0" destOrd="0" presId="urn:microsoft.com/office/officeart/2008/layout/PictureStrips"/>
    <dgm:cxn modelId="{F9AEB62F-EC24-4ED6-86D3-F9F7C8295BC1}" type="presParOf" srcId="{2B483674-BFFD-4D63-BAE5-45544E6D2034}" destId="{8B733E8F-0757-4271-AADE-7A38FEF3AB97}" srcOrd="0" destOrd="0" presId="urn:microsoft.com/office/officeart/2008/layout/PictureStrips"/>
    <dgm:cxn modelId="{B270D895-19FB-4DC1-ACEB-6F08C2A0DEEE}" type="presParOf" srcId="{2B483674-BFFD-4D63-BAE5-45544E6D2034}" destId="{C2A5159F-F6C7-4F32-A0FD-315F75C2B25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F1CF33E-0E31-4797-BDE7-B17DEE5F444B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EE77F00-12E1-4F19-A8A9-4620BE74A956}">
      <dgm:prSet phldrT="[Текст]"/>
      <dgm:spPr/>
      <dgm:t>
        <a:bodyPr/>
        <a:lstStyle/>
        <a:p>
          <a:r>
            <a:rPr lang="ru-RU" dirty="0" err="1" smtClean="0"/>
            <a:t>Пранкевич</a:t>
          </a:r>
          <a:r>
            <a:rPr lang="ru-RU" dirty="0" smtClean="0"/>
            <a:t> Жанна Викторовна-классный руководитель, является не только автором статей, отмеченных дипломами победителя и призера международных и всероссийских НПК, но и автором составителем хрестоматии в соавторстве с </a:t>
          </a:r>
          <a:r>
            <a:rPr lang="ru-RU" dirty="0" err="1" smtClean="0"/>
            <a:t>к.и.н</a:t>
          </a:r>
          <a:r>
            <a:rPr lang="ru-RU" dirty="0" smtClean="0"/>
            <a:t>. Тимофеевой Юлией Викторовной, старшим научным сотрудником лаборатории книговедения ГПНТБ СО РАН.</a:t>
          </a:r>
          <a:endParaRPr lang="ru-RU" dirty="0"/>
        </a:p>
      </dgm:t>
    </dgm:pt>
    <dgm:pt modelId="{F3BF6D48-2FB1-4407-9B17-8F867678A059}" type="parTrans" cxnId="{04EF71D6-1DF7-43D9-A3D7-E29BF83F2953}">
      <dgm:prSet/>
      <dgm:spPr/>
      <dgm:t>
        <a:bodyPr/>
        <a:lstStyle/>
        <a:p>
          <a:endParaRPr lang="ru-RU"/>
        </a:p>
      </dgm:t>
    </dgm:pt>
    <dgm:pt modelId="{B8EF345A-3A42-49DF-8634-2D3B6EE17361}" type="sibTrans" cxnId="{04EF71D6-1DF7-43D9-A3D7-E29BF83F2953}">
      <dgm:prSet/>
      <dgm:spPr/>
      <dgm:t>
        <a:bodyPr/>
        <a:lstStyle/>
        <a:p>
          <a:endParaRPr lang="ru-RU"/>
        </a:p>
      </dgm:t>
    </dgm:pt>
    <dgm:pt modelId="{89CDDA5C-B20F-4DA8-9EE5-DA29067C037B}">
      <dgm:prSet phldrT="[Текст]" custT="1"/>
      <dgm:spPr/>
      <dgm:t>
        <a:bodyPr/>
        <a:lstStyle/>
        <a:p>
          <a:r>
            <a:rPr lang="ru-RU" sz="1400" dirty="0" smtClean="0"/>
            <a:t>Костина Ольга Витальевна,</a:t>
          </a:r>
        </a:p>
        <a:p>
          <a:r>
            <a:rPr lang="ru-RU" sz="1400" dirty="0" smtClean="0"/>
            <a:t>родитель.</a:t>
          </a:r>
        </a:p>
        <a:p>
          <a:r>
            <a:rPr lang="ru-RU" sz="1200" dirty="0" smtClean="0"/>
            <a:t>Начальник информационно-издательского отдела МКУДПО Городской центр информатизации «Эгида», главный редактор электронной газеты «Интерактивное образование» (http://io.nios.ru) – официального издания Департамента образования мэрии города Новосибирска</a:t>
          </a:r>
          <a:r>
            <a:rPr lang="ru-RU" sz="1400" dirty="0" smtClean="0"/>
            <a:t>.</a:t>
          </a:r>
          <a:endParaRPr lang="ru-RU" sz="1400" dirty="0"/>
        </a:p>
      </dgm:t>
    </dgm:pt>
    <dgm:pt modelId="{4B205C8D-C623-40E6-A1AD-E24A02A79C24}" type="parTrans" cxnId="{B1D98426-E3AE-4A04-B87B-2DEE476D9847}">
      <dgm:prSet/>
      <dgm:spPr/>
      <dgm:t>
        <a:bodyPr/>
        <a:lstStyle/>
        <a:p>
          <a:endParaRPr lang="ru-RU"/>
        </a:p>
      </dgm:t>
    </dgm:pt>
    <dgm:pt modelId="{16A8C9C1-2C3C-455D-BDEA-BC0A102AE143}" type="sibTrans" cxnId="{B1D98426-E3AE-4A04-B87B-2DEE476D9847}">
      <dgm:prSet/>
      <dgm:spPr/>
      <dgm:t>
        <a:bodyPr/>
        <a:lstStyle/>
        <a:p>
          <a:endParaRPr lang="ru-RU"/>
        </a:p>
      </dgm:t>
    </dgm:pt>
    <dgm:pt modelId="{733F5293-33E4-481C-A4C6-061C0F99B7E4}" type="pres">
      <dgm:prSet presAssocID="{BF1CF33E-0E31-4797-BDE7-B17DEE5F444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718B0D1F-4ABE-4EF6-8F13-38FC94DE5E36}" type="pres">
      <dgm:prSet presAssocID="{FEE77F00-12E1-4F19-A8A9-4620BE74A956}" presName="composite" presStyleCnt="0"/>
      <dgm:spPr/>
    </dgm:pt>
    <dgm:pt modelId="{B567B315-F786-48CA-87D4-BCEC11ABBB79}" type="pres">
      <dgm:prSet presAssocID="{FEE77F00-12E1-4F19-A8A9-4620BE74A956}" presName="rect1" presStyleLbl="bgImgPlace1" presStyleIdx="0" presStyleCnt="2" custScaleX="95835" custScaleY="153206" custLinFactNeighborX="-37449" custLinFactNeighborY="-210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867F56-9997-47F0-A6C0-F84826CE88C5}" type="pres">
      <dgm:prSet presAssocID="{FEE77F00-12E1-4F19-A8A9-4620BE74A956}" presName="rect2" presStyleLbl="node1" presStyleIdx="0" presStyleCnt="2" custScaleX="201389" custScaleY="212410" custLinFactX="59177" custLinFactNeighborX="100000" custLinFactNeighborY="85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239C9-B401-4013-BDC5-84764E0601E5}" type="pres">
      <dgm:prSet presAssocID="{B8EF345A-3A42-49DF-8634-2D3B6EE17361}" presName="sibTrans" presStyleCnt="0"/>
      <dgm:spPr/>
    </dgm:pt>
    <dgm:pt modelId="{6767F96F-9CD7-4AF7-BFBD-055B0946F0B8}" type="pres">
      <dgm:prSet presAssocID="{89CDDA5C-B20F-4DA8-9EE5-DA29067C037B}" presName="composite" presStyleCnt="0"/>
      <dgm:spPr/>
    </dgm:pt>
    <dgm:pt modelId="{46A9EC98-2C96-4D33-ADC5-9C4459AE7A43}" type="pres">
      <dgm:prSet presAssocID="{89CDDA5C-B20F-4DA8-9EE5-DA29067C037B}" presName="rect1" presStyleLbl="bgImgPlace1" presStyleIdx="1" presStyleCnt="2" custScaleX="138342" custScaleY="147809" custLinFactNeighborX="-23700" custLinFactNeighborY="-190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DB33936-231A-4D3C-B9EF-34CC9A7F4FA4}" type="pres">
      <dgm:prSet presAssocID="{89CDDA5C-B20F-4DA8-9EE5-DA29067C037B}" presName="rect2" presStyleLbl="node1" presStyleIdx="1" presStyleCnt="2" custScaleX="193494" custScaleY="211662" custLinFactX="80372" custLinFactNeighborX="100000" custLinFactNeighborY="95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4FD813-B12A-4671-A897-4261C110C16B}" type="presOf" srcId="{FEE77F00-12E1-4F19-A8A9-4620BE74A956}" destId="{6F867F56-9997-47F0-A6C0-F84826CE88C5}" srcOrd="0" destOrd="0" presId="urn:microsoft.com/office/officeart/2008/layout/BendingPictureBlocks"/>
    <dgm:cxn modelId="{FC87EFB5-BCF7-4007-86D7-F5CB08604863}" type="presOf" srcId="{BF1CF33E-0E31-4797-BDE7-B17DEE5F444B}" destId="{733F5293-33E4-481C-A4C6-061C0F99B7E4}" srcOrd="0" destOrd="0" presId="urn:microsoft.com/office/officeart/2008/layout/BendingPictureBlocks"/>
    <dgm:cxn modelId="{35E0FBD1-59FE-4730-A373-20C78778F0BB}" type="presOf" srcId="{89CDDA5C-B20F-4DA8-9EE5-DA29067C037B}" destId="{6DB33936-231A-4D3C-B9EF-34CC9A7F4FA4}" srcOrd="0" destOrd="0" presId="urn:microsoft.com/office/officeart/2008/layout/BendingPictureBlocks"/>
    <dgm:cxn modelId="{04EF71D6-1DF7-43D9-A3D7-E29BF83F2953}" srcId="{BF1CF33E-0E31-4797-BDE7-B17DEE5F444B}" destId="{FEE77F00-12E1-4F19-A8A9-4620BE74A956}" srcOrd="0" destOrd="0" parTransId="{F3BF6D48-2FB1-4407-9B17-8F867678A059}" sibTransId="{B8EF345A-3A42-49DF-8634-2D3B6EE17361}"/>
    <dgm:cxn modelId="{B1D98426-E3AE-4A04-B87B-2DEE476D9847}" srcId="{BF1CF33E-0E31-4797-BDE7-B17DEE5F444B}" destId="{89CDDA5C-B20F-4DA8-9EE5-DA29067C037B}" srcOrd="1" destOrd="0" parTransId="{4B205C8D-C623-40E6-A1AD-E24A02A79C24}" sibTransId="{16A8C9C1-2C3C-455D-BDEA-BC0A102AE143}"/>
    <dgm:cxn modelId="{317CE41C-2718-4752-BF0A-96621D6F5DF8}" type="presParOf" srcId="{733F5293-33E4-481C-A4C6-061C0F99B7E4}" destId="{718B0D1F-4ABE-4EF6-8F13-38FC94DE5E36}" srcOrd="0" destOrd="0" presId="urn:microsoft.com/office/officeart/2008/layout/BendingPictureBlocks"/>
    <dgm:cxn modelId="{E100742A-1009-4060-A5A1-645A44E657B4}" type="presParOf" srcId="{718B0D1F-4ABE-4EF6-8F13-38FC94DE5E36}" destId="{B567B315-F786-48CA-87D4-BCEC11ABBB79}" srcOrd="0" destOrd="0" presId="urn:microsoft.com/office/officeart/2008/layout/BendingPictureBlocks"/>
    <dgm:cxn modelId="{B584DC4E-489E-424C-A7C2-3CC4EA67C4EA}" type="presParOf" srcId="{718B0D1F-4ABE-4EF6-8F13-38FC94DE5E36}" destId="{6F867F56-9997-47F0-A6C0-F84826CE88C5}" srcOrd="1" destOrd="0" presId="urn:microsoft.com/office/officeart/2008/layout/BendingPictureBlocks"/>
    <dgm:cxn modelId="{4BAB0CB7-F8E5-4FFA-A4CF-3F6E40C20DE3}" type="presParOf" srcId="{733F5293-33E4-481C-A4C6-061C0F99B7E4}" destId="{353239C9-B401-4013-BDC5-84764E0601E5}" srcOrd="1" destOrd="0" presId="urn:microsoft.com/office/officeart/2008/layout/BendingPictureBlocks"/>
    <dgm:cxn modelId="{91B500CD-44F6-4EF7-9122-8167B023BED7}" type="presParOf" srcId="{733F5293-33E4-481C-A4C6-061C0F99B7E4}" destId="{6767F96F-9CD7-4AF7-BFBD-055B0946F0B8}" srcOrd="2" destOrd="0" presId="urn:microsoft.com/office/officeart/2008/layout/BendingPictureBlocks"/>
    <dgm:cxn modelId="{104D71AD-B4FA-4A83-A6D7-D349F9AD5553}" type="presParOf" srcId="{6767F96F-9CD7-4AF7-BFBD-055B0946F0B8}" destId="{46A9EC98-2C96-4D33-ADC5-9C4459AE7A43}" srcOrd="0" destOrd="0" presId="urn:microsoft.com/office/officeart/2008/layout/BendingPictureBlocks"/>
    <dgm:cxn modelId="{C02300C0-617D-4F10-9E92-C17CE15C5D00}" type="presParOf" srcId="{6767F96F-9CD7-4AF7-BFBD-055B0946F0B8}" destId="{6DB33936-231A-4D3C-B9EF-34CC9A7F4FA4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7783496-2871-4343-9B03-7C2215C7A0E5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A1F88A9-785A-475D-AD02-6A97CDB43918}">
      <dgm:prSet phldrT="[Текст]" custT="1"/>
      <dgm:spPr/>
      <dgm:t>
        <a:bodyPr/>
        <a:lstStyle/>
        <a:p>
          <a:r>
            <a:rPr lang="ru-RU" sz="1100" dirty="0" smtClean="0"/>
            <a:t>Плотникова Елена Николаевна,</a:t>
          </a:r>
        </a:p>
        <a:p>
          <a:r>
            <a:rPr lang="ru-RU" sz="1100" dirty="0" smtClean="0"/>
            <a:t>родитель</a:t>
          </a:r>
        </a:p>
        <a:p>
          <a:r>
            <a:rPr lang="ru-RU" sz="1100" dirty="0" smtClean="0"/>
            <a:t> учитель МАОУ ИЭЛ. Автор статей по экономике и педагогике и участником НПК.</a:t>
          </a:r>
          <a:endParaRPr lang="ru-RU" sz="1100" dirty="0"/>
        </a:p>
      </dgm:t>
    </dgm:pt>
    <dgm:pt modelId="{39F72F68-9C8B-4F15-B319-06F95ACA877E}" type="parTrans" cxnId="{11E7C55D-77B1-4A25-B317-E3F1EA5E9C6A}">
      <dgm:prSet/>
      <dgm:spPr/>
      <dgm:t>
        <a:bodyPr/>
        <a:lstStyle/>
        <a:p>
          <a:endParaRPr lang="ru-RU"/>
        </a:p>
      </dgm:t>
    </dgm:pt>
    <dgm:pt modelId="{81FC50C7-5BC7-46E9-929A-C443FE24FD54}" type="sibTrans" cxnId="{11E7C55D-77B1-4A25-B317-E3F1EA5E9C6A}">
      <dgm:prSet/>
      <dgm:spPr/>
      <dgm:t>
        <a:bodyPr/>
        <a:lstStyle/>
        <a:p>
          <a:endParaRPr lang="ru-RU"/>
        </a:p>
      </dgm:t>
    </dgm:pt>
    <dgm:pt modelId="{A206A11C-36BF-46C1-BB73-51FAB114ACA5}">
      <dgm:prSet phldrT="[Текст]" custT="1"/>
      <dgm:spPr/>
      <dgm:t>
        <a:bodyPr/>
        <a:lstStyle/>
        <a:p>
          <a:r>
            <a:rPr lang="ru-RU" sz="1000" dirty="0" smtClean="0"/>
            <a:t>Щербакова Евгения Ивановна,</a:t>
          </a:r>
        </a:p>
        <a:p>
          <a:r>
            <a:rPr lang="ru-RU" sz="1000" dirty="0" smtClean="0"/>
            <a:t>родитель</a:t>
          </a:r>
        </a:p>
        <a:p>
          <a:r>
            <a:rPr lang="ru-RU" sz="1000" dirty="0" smtClean="0"/>
            <a:t> зам директора по воспитательной работе «Центра развития творчества детей и юношества», оказывает методическую и информационную поддержку учащимся в создании собственных проектов, как научно-практических, так и социальных.</a:t>
          </a:r>
          <a:endParaRPr lang="ru-RU" sz="1000" dirty="0"/>
        </a:p>
      </dgm:t>
    </dgm:pt>
    <dgm:pt modelId="{871C5C8F-5A21-413F-B634-CC6833EDA9F4}" type="parTrans" cxnId="{9CD94ACC-437C-41ED-91C7-9CFF654E982B}">
      <dgm:prSet/>
      <dgm:spPr/>
      <dgm:t>
        <a:bodyPr/>
        <a:lstStyle/>
        <a:p>
          <a:endParaRPr lang="ru-RU"/>
        </a:p>
      </dgm:t>
    </dgm:pt>
    <dgm:pt modelId="{24B4787C-CF4E-477B-AC49-1370D31C495D}" type="sibTrans" cxnId="{9CD94ACC-437C-41ED-91C7-9CFF654E982B}">
      <dgm:prSet/>
      <dgm:spPr/>
      <dgm:t>
        <a:bodyPr/>
        <a:lstStyle/>
        <a:p>
          <a:endParaRPr lang="ru-RU"/>
        </a:p>
      </dgm:t>
    </dgm:pt>
    <dgm:pt modelId="{F739D444-0491-420A-B936-58F218FE2710}">
      <dgm:prSet custT="1"/>
      <dgm:spPr/>
      <dgm:t>
        <a:bodyPr/>
        <a:lstStyle/>
        <a:p>
          <a:r>
            <a:rPr lang="ru-RU" sz="900" dirty="0" smtClean="0"/>
            <a:t>Якобсон Наталья Валерьевна, </a:t>
          </a:r>
        </a:p>
        <a:p>
          <a:r>
            <a:rPr lang="ru-RU" sz="900" dirty="0" smtClean="0"/>
            <a:t>родитель, математик, педагог, модератор проектной школы.</a:t>
          </a:r>
          <a:endParaRPr lang="ru-RU" sz="900" dirty="0"/>
        </a:p>
      </dgm:t>
    </dgm:pt>
    <dgm:pt modelId="{E4EF641A-3094-4D77-96DC-2BC4DAB0761C}" type="parTrans" cxnId="{2570989D-10D2-41F1-9079-8DEC0AD5B1F0}">
      <dgm:prSet/>
      <dgm:spPr/>
      <dgm:t>
        <a:bodyPr/>
        <a:lstStyle/>
        <a:p>
          <a:endParaRPr lang="ru-RU"/>
        </a:p>
      </dgm:t>
    </dgm:pt>
    <dgm:pt modelId="{D05BE928-DE04-4F45-B354-1EDC174A8872}" type="sibTrans" cxnId="{2570989D-10D2-41F1-9079-8DEC0AD5B1F0}">
      <dgm:prSet/>
      <dgm:spPr/>
      <dgm:t>
        <a:bodyPr/>
        <a:lstStyle/>
        <a:p>
          <a:endParaRPr lang="ru-RU"/>
        </a:p>
      </dgm:t>
    </dgm:pt>
    <dgm:pt modelId="{C9DCA0FE-86EF-4686-8D44-164048D22AC8}" type="pres">
      <dgm:prSet presAssocID="{17783496-2871-4343-9B03-7C2215C7A0E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C285FD1-AB6F-400D-AB10-94017121F122}" type="pres">
      <dgm:prSet presAssocID="{6A1F88A9-785A-475D-AD02-6A97CDB43918}" presName="composite" presStyleCnt="0"/>
      <dgm:spPr/>
    </dgm:pt>
    <dgm:pt modelId="{0394B534-723F-49C7-8832-B3CEC849BC35}" type="pres">
      <dgm:prSet presAssocID="{6A1F88A9-785A-475D-AD02-6A97CDB43918}" presName="rect1" presStyleLbl="bgImgPlace1" presStyleIdx="0" presStyleCnt="3" custScaleX="119920" custScaleY="160396" custLinFactNeighborX="-19546" custLinFactNeighborY="-7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C6DABB-AD39-423A-8AB5-62BFCA703831}" type="pres">
      <dgm:prSet presAssocID="{6A1F88A9-785A-475D-AD02-6A97CDB43918}" presName="rect2" presStyleLbl="node1" presStyleIdx="0" presStyleCnt="3" custScaleX="132970" custScaleY="162626" custLinFactNeighborX="-30367" custLinFactNeighborY="91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793998-232D-484B-9254-72C0450AC6B9}" type="pres">
      <dgm:prSet presAssocID="{81FC50C7-5BC7-46E9-929A-C443FE24FD54}" presName="sibTrans" presStyleCnt="0"/>
      <dgm:spPr/>
    </dgm:pt>
    <dgm:pt modelId="{84AD0952-5DB3-4269-B474-36D1D93FE65D}" type="pres">
      <dgm:prSet presAssocID="{A206A11C-36BF-46C1-BB73-51FAB114ACA5}" presName="composite" presStyleCnt="0"/>
      <dgm:spPr/>
    </dgm:pt>
    <dgm:pt modelId="{4DF86C4F-8001-429F-A53F-3D10484F1735}" type="pres">
      <dgm:prSet presAssocID="{A206A11C-36BF-46C1-BB73-51FAB114ACA5}" presName="rect1" presStyleLbl="bgImgPlace1" presStyleIdx="1" presStyleCnt="3" custScaleX="110594" custScaleY="154782" custLinFactNeighborX="8491" custLinFactNeighborY="-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C0562D1-0EC7-412D-9A1D-5BE216F20CBC}" type="pres">
      <dgm:prSet presAssocID="{A206A11C-36BF-46C1-BB73-51FAB114ACA5}" presName="rect2" presStyleLbl="node1" presStyleIdx="1" presStyleCnt="3" custScaleX="161504" custScaleY="168822" custLinFactNeighborX="13548" custLinFactNeighborY="86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38FB0-2DEC-4BFE-BFF4-C35250BDC7C0}" type="pres">
      <dgm:prSet presAssocID="{24B4787C-CF4E-477B-AC49-1370D31C495D}" presName="sibTrans" presStyleCnt="0"/>
      <dgm:spPr/>
    </dgm:pt>
    <dgm:pt modelId="{BB91BD64-AA74-469B-8217-7D2427F9820F}" type="pres">
      <dgm:prSet presAssocID="{F739D444-0491-420A-B936-58F218FE2710}" presName="composite" presStyleCnt="0"/>
      <dgm:spPr/>
    </dgm:pt>
    <dgm:pt modelId="{5A9EE08B-C308-4440-A821-662ED7D35ACC}" type="pres">
      <dgm:prSet presAssocID="{F739D444-0491-420A-B936-58F218FE2710}" presName="rect1" presStyleLbl="bgImgPlace1" presStyleIdx="2" presStyleCnt="3" custScaleY="119303" custLinFactNeighborX="-60088" custLinFactNeighborY="95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52687FA-97F6-47EE-B1F9-B44539119041}" type="pres">
      <dgm:prSet presAssocID="{F739D444-0491-420A-B936-58F218FE2710}" presName="rect2" presStyleLbl="node1" presStyleIdx="2" presStyleCnt="3" custLinFactNeighborX="-92135" custLinFactNeighborY="23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70989D-10D2-41F1-9079-8DEC0AD5B1F0}" srcId="{17783496-2871-4343-9B03-7C2215C7A0E5}" destId="{F739D444-0491-420A-B936-58F218FE2710}" srcOrd="2" destOrd="0" parTransId="{E4EF641A-3094-4D77-96DC-2BC4DAB0761C}" sibTransId="{D05BE928-DE04-4F45-B354-1EDC174A8872}"/>
    <dgm:cxn modelId="{11E7C55D-77B1-4A25-B317-E3F1EA5E9C6A}" srcId="{17783496-2871-4343-9B03-7C2215C7A0E5}" destId="{6A1F88A9-785A-475D-AD02-6A97CDB43918}" srcOrd="0" destOrd="0" parTransId="{39F72F68-9C8B-4F15-B319-06F95ACA877E}" sibTransId="{81FC50C7-5BC7-46E9-929A-C443FE24FD54}"/>
    <dgm:cxn modelId="{3DA71C94-73AD-4398-AC9C-162D08640FB8}" type="presOf" srcId="{F739D444-0491-420A-B936-58F218FE2710}" destId="{352687FA-97F6-47EE-B1F9-B44539119041}" srcOrd="0" destOrd="0" presId="urn:microsoft.com/office/officeart/2008/layout/BendingPictureBlocks"/>
    <dgm:cxn modelId="{9CD94ACC-437C-41ED-91C7-9CFF654E982B}" srcId="{17783496-2871-4343-9B03-7C2215C7A0E5}" destId="{A206A11C-36BF-46C1-BB73-51FAB114ACA5}" srcOrd="1" destOrd="0" parTransId="{871C5C8F-5A21-413F-B634-CC6833EDA9F4}" sibTransId="{24B4787C-CF4E-477B-AC49-1370D31C495D}"/>
    <dgm:cxn modelId="{04E55B5E-0C68-4380-9959-ED4CE9530BD9}" type="presOf" srcId="{17783496-2871-4343-9B03-7C2215C7A0E5}" destId="{C9DCA0FE-86EF-4686-8D44-164048D22AC8}" srcOrd="0" destOrd="0" presId="urn:microsoft.com/office/officeart/2008/layout/BendingPictureBlocks"/>
    <dgm:cxn modelId="{F2137ABF-0EDF-4B5E-B191-1F97B10FF7A7}" type="presOf" srcId="{6A1F88A9-785A-475D-AD02-6A97CDB43918}" destId="{5CC6DABB-AD39-423A-8AB5-62BFCA703831}" srcOrd="0" destOrd="0" presId="urn:microsoft.com/office/officeart/2008/layout/BendingPictureBlocks"/>
    <dgm:cxn modelId="{67ACD31E-B35D-4BF2-9F0F-5581061E946B}" type="presOf" srcId="{A206A11C-36BF-46C1-BB73-51FAB114ACA5}" destId="{9C0562D1-0EC7-412D-9A1D-5BE216F20CBC}" srcOrd="0" destOrd="0" presId="urn:microsoft.com/office/officeart/2008/layout/BendingPictureBlocks"/>
    <dgm:cxn modelId="{04C96B49-5ADB-455E-9FCC-58FA319666DA}" type="presParOf" srcId="{C9DCA0FE-86EF-4686-8D44-164048D22AC8}" destId="{BC285FD1-AB6F-400D-AB10-94017121F122}" srcOrd="0" destOrd="0" presId="urn:microsoft.com/office/officeart/2008/layout/BendingPictureBlocks"/>
    <dgm:cxn modelId="{B60E64A2-5AFF-495B-AA9D-8A04743AADA5}" type="presParOf" srcId="{BC285FD1-AB6F-400D-AB10-94017121F122}" destId="{0394B534-723F-49C7-8832-B3CEC849BC35}" srcOrd="0" destOrd="0" presId="urn:microsoft.com/office/officeart/2008/layout/BendingPictureBlocks"/>
    <dgm:cxn modelId="{19840E93-BC88-4DE6-9992-C16DA42D9B5D}" type="presParOf" srcId="{BC285FD1-AB6F-400D-AB10-94017121F122}" destId="{5CC6DABB-AD39-423A-8AB5-62BFCA703831}" srcOrd="1" destOrd="0" presId="urn:microsoft.com/office/officeart/2008/layout/BendingPictureBlocks"/>
    <dgm:cxn modelId="{773415FE-4406-4F58-8AAA-351783398D7A}" type="presParOf" srcId="{C9DCA0FE-86EF-4686-8D44-164048D22AC8}" destId="{95793998-232D-484B-9254-72C0450AC6B9}" srcOrd="1" destOrd="0" presId="urn:microsoft.com/office/officeart/2008/layout/BendingPictureBlocks"/>
    <dgm:cxn modelId="{C16251C2-F3C2-42AA-BD19-96F9C3BBA95F}" type="presParOf" srcId="{C9DCA0FE-86EF-4686-8D44-164048D22AC8}" destId="{84AD0952-5DB3-4269-B474-36D1D93FE65D}" srcOrd="2" destOrd="0" presId="urn:microsoft.com/office/officeart/2008/layout/BendingPictureBlocks"/>
    <dgm:cxn modelId="{39B94D71-B31E-4117-A8FA-30CA987F4AEE}" type="presParOf" srcId="{84AD0952-5DB3-4269-B474-36D1D93FE65D}" destId="{4DF86C4F-8001-429F-A53F-3D10484F1735}" srcOrd="0" destOrd="0" presId="urn:microsoft.com/office/officeart/2008/layout/BendingPictureBlocks"/>
    <dgm:cxn modelId="{C82BBE87-D4B8-4AAC-BB48-1BB2087D156F}" type="presParOf" srcId="{84AD0952-5DB3-4269-B474-36D1D93FE65D}" destId="{9C0562D1-0EC7-412D-9A1D-5BE216F20CBC}" srcOrd="1" destOrd="0" presId="urn:microsoft.com/office/officeart/2008/layout/BendingPictureBlocks"/>
    <dgm:cxn modelId="{5E018C25-52D3-4897-8CE7-A6485ADFB1EE}" type="presParOf" srcId="{C9DCA0FE-86EF-4686-8D44-164048D22AC8}" destId="{0A938FB0-2DEC-4BFE-BFF4-C35250BDC7C0}" srcOrd="3" destOrd="0" presId="urn:microsoft.com/office/officeart/2008/layout/BendingPictureBlocks"/>
    <dgm:cxn modelId="{D2AFFCCC-DFC1-4DD1-8799-EDB8543EAEE6}" type="presParOf" srcId="{C9DCA0FE-86EF-4686-8D44-164048D22AC8}" destId="{BB91BD64-AA74-469B-8217-7D2427F9820F}" srcOrd="4" destOrd="0" presId="urn:microsoft.com/office/officeart/2008/layout/BendingPictureBlocks"/>
    <dgm:cxn modelId="{2E62BC0C-A58A-4BE6-91AC-3C8BC4FDF1A5}" type="presParOf" srcId="{BB91BD64-AA74-469B-8217-7D2427F9820F}" destId="{5A9EE08B-C308-4440-A821-662ED7D35ACC}" srcOrd="0" destOrd="0" presId="urn:microsoft.com/office/officeart/2008/layout/BendingPictureBlocks"/>
    <dgm:cxn modelId="{339B94F3-CB3A-4798-93FA-CFE99E95F845}" type="presParOf" srcId="{BB91BD64-AA74-469B-8217-7D2427F9820F}" destId="{352687FA-97F6-47EE-B1F9-B44539119041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42F48F-6E8A-4F2F-B010-6C344FF8CF8A}" type="doc">
      <dgm:prSet loTypeId="urn:microsoft.com/office/officeart/2005/8/layout/hList6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F1BEEC8-BD09-4B94-B28E-18EDF6CA1C75}">
      <dgm:prSet phldrT="[Текст]"/>
      <dgm:spPr/>
      <dgm:t>
        <a:bodyPr/>
        <a:lstStyle/>
        <a:p>
          <a:pPr algn="l"/>
          <a:r>
            <a:rPr lang="ru-RU" dirty="0" smtClean="0"/>
            <a:t>1. Формирование познавательного  интереса старшеклассников к проектно-исследовательской деятельности средствами 3D образования</a:t>
          </a:r>
          <a:endParaRPr lang="ru-RU" dirty="0"/>
        </a:p>
      </dgm:t>
    </dgm:pt>
    <dgm:pt modelId="{8C199316-B239-44DA-AC5B-DFE3461B8A3C}" type="parTrans" cxnId="{699C1346-CD90-49EE-BBEF-F5541C1BBC10}">
      <dgm:prSet/>
      <dgm:spPr/>
      <dgm:t>
        <a:bodyPr/>
        <a:lstStyle/>
        <a:p>
          <a:endParaRPr lang="ru-RU"/>
        </a:p>
      </dgm:t>
    </dgm:pt>
    <dgm:pt modelId="{4D930943-8395-45A8-A520-247EFB4C8F32}" type="sibTrans" cxnId="{699C1346-CD90-49EE-BBEF-F5541C1BBC10}">
      <dgm:prSet/>
      <dgm:spPr/>
      <dgm:t>
        <a:bodyPr/>
        <a:lstStyle/>
        <a:p>
          <a:endParaRPr lang="ru-RU"/>
        </a:p>
      </dgm:t>
    </dgm:pt>
    <dgm:pt modelId="{90FBA799-DFD9-4FDF-A19A-4B7A443BFF4E}">
      <dgm:prSet/>
      <dgm:spPr/>
      <dgm:t>
        <a:bodyPr/>
        <a:lstStyle/>
        <a:p>
          <a:pPr algn="l"/>
          <a:r>
            <a:rPr lang="ru-RU" dirty="0" smtClean="0"/>
            <a:t>4.Развитие умения самостоятельно творчески мыслить и  находить вариативные способы решения поставленной задачи</a:t>
          </a:r>
          <a:endParaRPr lang="ru-RU" dirty="0"/>
        </a:p>
      </dgm:t>
    </dgm:pt>
    <dgm:pt modelId="{254B396A-3546-4E01-B893-09E34FFE6471}" type="parTrans" cxnId="{D3C03EB6-7366-4951-AB83-D5CB274A5935}">
      <dgm:prSet/>
      <dgm:spPr/>
      <dgm:t>
        <a:bodyPr/>
        <a:lstStyle/>
        <a:p>
          <a:endParaRPr lang="ru-RU"/>
        </a:p>
      </dgm:t>
    </dgm:pt>
    <dgm:pt modelId="{B5A70FDB-F480-47AE-958F-5F94E36E5E32}" type="sibTrans" cxnId="{D3C03EB6-7366-4951-AB83-D5CB274A5935}">
      <dgm:prSet/>
      <dgm:spPr/>
      <dgm:t>
        <a:bodyPr/>
        <a:lstStyle/>
        <a:p>
          <a:endParaRPr lang="ru-RU"/>
        </a:p>
      </dgm:t>
    </dgm:pt>
    <dgm:pt modelId="{CD426A5B-617B-41AB-9981-B6E5DD7CD344}">
      <dgm:prSet/>
      <dgm:spPr/>
      <dgm:t>
        <a:bodyPr/>
        <a:lstStyle/>
        <a:p>
          <a:pPr algn="l"/>
          <a:r>
            <a:rPr lang="ru-RU" dirty="0" smtClean="0"/>
            <a:t>3. Развитие проектных и исследовательских компетенций учащихся</a:t>
          </a:r>
          <a:endParaRPr lang="ru-RU" dirty="0"/>
        </a:p>
      </dgm:t>
    </dgm:pt>
    <dgm:pt modelId="{997B3748-5A45-496E-B646-F1D95853B841}" type="parTrans" cxnId="{DB0B0C17-D114-48A0-9375-66F6DA1CA4AF}">
      <dgm:prSet/>
      <dgm:spPr/>
      <dgm:t>
        <a:bodyPr/>
        <a:lstStyle/>
        <a:p>
          <a:endParaRPr lang="ru-RU"/>
        </a:p>
      </dgm:t>
    </dgm:pt>
    <dgm:pt modelId="{BC820C2C-AC82-4297-9272-8160FE55FA90}" type="sibTrans" cxnId="{DB0B0C17-D114-48A0-9375-66F6DA1CA4AF}">
      <dgm:prSet/>
      <dgm:spPr/>
      <dgm:t>
        <a:bodyPr/>
        <a:lstStyle/>
        <a:p>
          <a:endParaRPr lang="ru-RU"/>
        </a:p>
      </dgm:t>
    </dgm:pt>
    <dgm:pt modelId="{983E86DF-0976-401D-954C-2364A293646E}">
      <dgm:prSet phldrT="[Текст]"/>
      <dgm:spPr/>
      <dgm:t>
        <a:bodyPr/>
        <a:lstStyle/>
        <a:p>
          <a:pPr algn="l"/>
          <a:r>
            <a:rPr lang="ru-RU" dirty="0" smtClean="0"/>
            <a:t> 2.Организация проектно-исследовательской деятельности на принципах событийного подхода</a:t>
          </a:r>
        </a:p>
      </dgm:t>
    </dgm:pt>
    <dgm:pt modelId="{3D0505EF-8855-4A17-BA22-5AC6F980C563}" type="parTrans" cxnId="{5AE8E616-79A1-4DA4-BB0E-CC418B123182}">
      <dgm:prSet/>
      <dgm:spPr/>
      <dgm:t>
        <a:bodyPr/>
        <a:lstStyle/>
        <a:p>
          <a:endParaRPr lang="ru-RU"/>
        </a:p>
      </dgm:t>
    </dgm:pt>
    <dgm:pt modelId="{9EC3EA45-ADB4-4525-8920-EEE0CDE0BC28}" type="sibTrans" cxnId="{5AE8E616-79A1-4DA4-BB0E-CC418B123182}">
      <dgm:prSet/>
      <dgm:spPr/>
      <dgm:t>
        <a:bodyPr/>
        <a:lstStyle/>
        <a:p>
          <a:endParaRPr lang="ru-RU"/>
        </a:p>
      </dgm:t>
    </dgm:pt>
    <dgm:pt modelId="{07BDBFDE-F51F-43D5-9AA2-869358F0FDC9}" type="pres">
      <dgm:prSet presAssocID="{5542F48F-6E8A-4F2F-B010-6C344FF8CF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2B244B-5A19-4E0A-96A4-E6986C4564DB}" type="pres">
      <dgm:prSet presAssocID="{6F1BEEC8-BD09-4B94-B28E-18EDF6CA1C75}" presName="node" presStyleLbl="node1" presStyleIdx="0" presStyleCnt="4" custLinFactX="-1493" custLinFactNeighborX="-100000" custLinFactNeighborY="1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86EEE-4AEB-4E9A-B464-93EC955EDCBB}" type="pres">
      <dgm:prSet presAssocID="{4D930943-8395-45A8-A520-247EFB4C8F32}" presName="sibTrans" presStyleCnt="0"/>
      <dgm:spPr/>
    </dgm:pt>
    <dgm:pt modelId="{999B5AE2-9DF9-4058-8E55-F53C8582537D}" type="pres">
      <dgm:prSet presAssocID="{983E86DF-0976-401D-954C-2364A293646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34E04-767A-4146-9F40-3B0DA6BF204E}" type="pres">
      <dgm:prSet presAssocID="{9EC3EA45-ADB4-4525-8920-EEE0CDE0BC28}" presName="sibTrans" presStyleCnt="0"/>
      <dgm:spPr/>
    </dgm:pt>
    <dgm:pt modelId="{CB803CE3-0A3C-4A50-9CF8-B96C915BC0F2}" type="pres">
      <dgm:prSet presAssocID="{CD426A5B-617B-41AB-9981-B6E5DD7CD34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1B3D0-5B66-468D-BBAE-4E1CDA7B3EC7}" type="pres">
      <dgm:prSet presAssocID="{BC820C2C-AC82-4297-9272-8160FE55FA90}" presName="sibTrans" presStyleCnt="0"/>
      <dgm:spPr/>
    </dgm:pt>
    <dgm:pt modelId="{21813C62-C6D4-4612-AAE0-BF8917F13855}" type="pres">
      <dgm:prSet presAssocID="{90FBA799-DFD9-4FDF-A19A-4B7A443BFF4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9C1346-CD90-49EE-BBEF-F5541C1BBC10}" srcId="{5542F48F-6E8A-4F2F-B010-6C344FF8CF8A}" destId="{6F1BEEC8-BD09-4B94-B28E-18EDF6CA1C75}" srcOrd="0" destOrd="0" parTransId="{8C199316-B239-44DA-AC5B-DFE3461B8A3C}" sibTransId="{4D930943-8395-45A8-A520-247EFB4C8F32}"/>
    <dgm:cxn modelId="{5AE8E616-79A1-4DA4-BB0E-CC418B123182}" srcId="{5542F48F-6E8A-4F2F-B010-6C344FF8CF8A}" destId="{983E86DF-0976-401D-954C-2364A293646E}" srcOrd="1" destOrd="0" parTransId="{3D0505EF-8855-4A17-BA22-5AC6F980C563}" sibTransId="{9EC3EA45-ADB4-4525-8920-EEE0CDE0BC28}"/>
    <dgm:cxn modelId="{38973F99-78C2-424A-8E4A-6637A0498098}" type="presOf" srcId="{90FBA799-DFD9-4FDF-A19A-4B7A443BFF4E}" destId="{21813C62-C6D4-4612-AAE0-BF8917F13855}" srcOrd="0" destOrd="0" presId="urn:microsoft.com/office/officeart/2005/8/layout/hList6"/>
    <dgm:cxn modelId="{DB0B0C17-D114-48A0-9375-66F6DA1CA4AF}" srcId="{5542F48F-6E8A-4F2F-B010-6C344FF8CF8A}" destId="{CD426A5B-617B-41AB-9981-B6E5DD7CD344}" srcOrd="2" destOrd="0" parTransId="{997B3748-5A45-496E-B646-F1D95853B841}" sibTransId="{BC820C2C-AC82-4297-9272-8160FE55FA90}"/>
    <dgm:cxn modelId="{0E2D4037-8536-445B-8200-C4494419375F}" type="presOf" srcId="{5542F48F-6E8A-4F2F-B010-6C344FF8CF8A}" destId="{07BDBFDE-F51F-43D5-9AA2-869358F0FDC9}" srcOrd="0" destOrd="0" presId="urn:microsoft.com/office/officeart/2005/8/layout/hList6"/>
    <dgm:cxn modelId="{A41AABD8-88D3-45EF-81DC-E11A8C71F189}" type="presOf" srcId="{CD426A5B-617B-41AB-9981-B6E5DD7CD344}" destId="{CB803CE3-0A3C-4A50-9CF8-B96C915BC0F2}" srcOrd="0" destOrd="0" presId="urn:microsoft.com/office/officeart/2005/8/layout/hList6"/>
    <dgm:cxn modelId="{D3C03EB6-7366-4951-AB83-D5CB274A5935}" srcId="{5542F48F-6E8A-4F2F-B010-6C344FF8CF8A}" destId="{90FBA799-DFD9-4FDF-A19A-4B7A443BFF4E}" srcOrd="3" destOrd="0" parTransId="{254B396A-3546-4E01-B893-09E34FFE6471}" sibTransId="{B5A70FDB-F480-47AE-958F-5F94E36E5E32}"/>
    <dgm:cxn modelId="{4C67A80B-F5FF-43A4-89B6-7FFEBF609B17}" type="presOf" srcId="{6F1BEEC8-BD09-4B94-B28E-18EDF6CA1C75}" destId="{E22B244B-5A19-4E0A-96A4-E6986C4564DB}" srcOrd="0" destOrd="0" presId="urn:microsoft.com/office/officeart/2005/8/layout/hList6"/>
    <dgm:cxn modelId="{D96D5386-A966-479C-AEA7-36B84A1B1AC0}" type="presOf" srcId="{983E86DF-0976-401D-954C-2364A293646E}" destId="{999B5AE2-9DF9-4058-8E55-F53C8582537D}" srcOrd="0" destOrd="0" presId="urn:microsoft.com/office/officeart/2005/8/layout/hList6"/>
    <dgm:cxn modelId="{C0CBA65E-258A-4975-9A4B-7E47C25488B1}" type="presParOf" srcId="{07BDBFDE-F51F-43D5-9AA2-869358F0FDC9}" destId="{E22B244B-5A19-4E0A-96A4-E6986C4564DB}" srcOrd="0" destOrd="0" presId="urn:microsoft.com/office/officeart/2005/8/layout/hList6"/>
    <dgm:cxn modelId="{D7D6A0C4-C406-483F-9F29-E9CCCA2FA2EC}" type="presParOf" srcId="{07BDBFDE-F51F-43D5-9AA2-869358F0FDC9}" destId="{4FC86EEE-4AEB-4E9A-B464-93EC955EDCBB}" srcOrd="1" destOrd="0" presId="urn:microsoft.com/office/officeart/2005/8/layout/hList6"/>
    <dgm:cxn modelId="{9098AFAC-7B12-4A16-91A0-FCA6A5449CD9}" type="presParOf" srcId="{07BDBFDE-F51F-43D5-9AA2-869358F0FDC9}" destId="{999B5AE2-9DF9-4058-8E55-F53C8582537D}" srcOrd="2" destOrd="0" presId="urn:microsoft.com/office/officeart/2005/8/layout/hList6"/>
    <dgm:cxn modelId="{14975F7B-5D15-48EB-81FF-A76F3EF39AEB}" type="presParOf" srcId="{07BDBFDE-F51F-43D5-9AA2-869358F0FDC9}" destId="{B6234E04-767A-4146-9F40-3B0DA6BF204E}" srcOrd="3" destOrd="0" presId="urn:microsoft.com/office/officeart/2005/8/layout/hList6"/>
    <dgm:cxn modelId="{618DD2B9-9C5F-4A52-A05F-A14B84E077C5}" type="presParOf" srcId="{07BDBFDE-F51F-43D5-9AA2-869358F0FDC9}" destId="{CB803CE3-0A3C-4A50-9CF8-B96C915BC0F2}" srcOrd="4" destOrd="0" presId="urn:microsoft.com/office/officeart/2005/8/layout/hList6"/>
    <dgm:cxn modelId="{0BFB02F4-7DFA-4B00-B6EF-4E0C7867E5B8}" type="presParOf" srcId="{07BDBFDE-F51F-43D5-9AA2-869358F0FDC9}" destId="{6711B3D0-5B66-468D-BBAE-4E1CDA7B3EC7}" srcOrd="5" destOrd="0" presId="urn:microsoft.com/office/officeart/2005/8/layout/hList6"/>
    <dgm:cxn modelId="{58D898B3-4BD1-46DB-A6CF-EB37C78F4E4B}" type="presParOf" srcId="{07BDBFDE-F51F-43D5-9AA2-869358F0FDC9}" destId="{21813C62-C6D4-4612-AAE0-BF8917F13855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AE462C-F4B5-4892-8BD6-0F8DF39B578D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C76972F-17A1-4D33-9097-B1155962F873}">
      <dgm:prSet phldrT="[Текст]"/>
      <dgm:spPr/>
      <dgm:t>
        <a:bodyPr/>
        <a:lstStyle/>
        <a:p>
          <a:r>
            <a:rPr lang="ru-RU" smtClean="0"/>
            <a:t>Принцип  научности</a:t>
          </a:r>
          <a:endParaRPr lang="ru-RU" dirty="0"/>
        </a:p>
      </dgm:t>
    </dgm:pt>
    <dgm:pt modelId="{D76438D9-D61A-4433-A011-2F6CE81F5446}" type="parTrans" cxnId="{53EFF7F1-ABAE-4640-9168-586725ADFEF1}">
      <dgm:prSet/>
      <dgm:spPr/>
      <dgm:t>
        <a:bodyPr/>
        <a:lstStyle/>
        <a:p>
          <a:endParaRPr lang="ru-RU"/>
        </a:p>
      </dgm:t>
    </dgm:pt>
    <dgm:pt modelId="{03DF71F2-75EE-4A80-94ED-FEDF20C16F76}" type="sibTrans" cxnId="{53EFF7F1-ABAE-4640-9168-586725ADFEF1}">
      <dgm:prSet/>
      <dgm:spPr/>
      <dgm:t>
        <a:bodyPr/>
        <a:lstStyle/>
        <a:p>
          <a:endParaRPr lang="ru-RU"/>
        </a:p>
      </dgm:t>
    </dgm:pt>
    <dgm:pt modelId="{5DE5CE38-FAA0-422D-9386-3E2BCDC86CDA}">
      <dgm:prSet phldrT="[Текст]" custT="1"/>
      <dgm:spPr/>
      <dgm:t>
        <a:bodyPr/>
        <a:lstStyle/>
        <a:p>
          <a:r>
            <a:rPr lang="ru-RU" sz="1400" dirty="0" smtClean="0"/>
            <a:t>Соответствие содержания образования уровню развития современной науки и техники, опыту, накопленному мировой цивилизацией. </a:t>
          </a:r>
          <a:endParaRPr lang="ru-RU" sz="1400" dirty="0"/>
        </a:p>
      </dgm:t>
    </dgm:pt>
    <dgm:pt modelId="{6BD3D9C2-8B5A-4145-95F0-DE14D6511FE1}" type="parTrans" cxnId="{1703F3E9-E560-4687-9258-95D71D14C88D}">
      <dgm:prSet/>
      <dgm:spPr/>
      <dgm:t>
        <a:bodyPr/>
        <a:lstStyle/>
        <a:p>
          <a:endParaRPr lang="ru-RU"/>
        </a:p>
      </dgm:t>
    </dgm:pt>
    <dgm:pt modelId="{72FBEC06-FCED-4811-8BE4-46E60591DAB0}" type="sibTrans" cxnId="{1703F3E9-E560-4687-9258-95D71D14C88D}">
      <dgm:prSet/>
      <dgm:spPr/>
      <dgm:t>
        <a:bodyPr/>
        <a:lstStyle/>
        <a:p>
          <a:endParaRPr lang="ru-RU"/>
        </a:p>
      </dgm:t>
    </dgm:pt>
    <dgm:pt modelId="{2B2671C1-88FB-4936-91BA-93F719A8699D}">
      <dgm:prSet phldrT="[Текст]"/>
      <dgm:spPr/>
      <dgm:t>
        <a:bodyPr/>
        <a:lstStyle/>
        <a:p>
          <a:r>
            <a:rPr lang="ru-RU" dirty="0" smtClean="0"/>
            <a:t>Принцип системности</a:t>
          </a:r>
          <a:endParaRPr lang="ru-RU" dirty="0"/>
        </a:p>
      </dgm:t>
    </dgm:pt>
    <dgm:pt modelId="{BA8EB70F-F773-4949-AC4D-F785A09B5EE9}" type="parTrans" cxnId="{54EDA9E4-7A40-4A15-963E-CC80A342492B}">
      <dgm:prSet/>
      <dgm:spPr/>
      <dgm:t>
        <a:bodyPr/>
        <a:lstStyle/>
        <a:p>
          <a:endParaRPr lang="ru-RU"/>
        </a:p>
      </dgm:t>
    </dgm:pt>
    <dgm:pt modelId="{5E1E04C7-E5A6-4B7F-8A81-108C3BB05AAF}" type="sibTrans" cxnId="{54EDA9E4-7A40-4A15-963E-CC80A342492B}">
      <dgm:prSet/>
      <dgm:spPr/>
      <dgm:t>
        <a:bodyPr/>
        <a:lstStyle/>
        <a:p>
          <a:endParaRPr lang="ru-RU"/>
        </a:p>
      </dgm:t>
    </dgm:pt>
    <dgm:pt modelId="{93CBD0A6-1F88-4FE1-B0D5-645432A89E16}">
      <dgm:prSet phldrT="[Текст]" custT="1"/>
      <dgm:spPr/>
      <dgm:t>
        <a:bodyPr/>
        <a:lstStyle/>
        <a:p>
          <a:r>
            <a:rPr lang="ru-RU" sz="1200" dirty="0" smtClean="0"/>
            <a:t>Обеспечивающий организацию процесса образования  учащихся на основе взаимодействия ведущих его компонентов (цель, задачи, содержание, средства, результат).</a:t>
          </a:r>
          <a:endParaRPr lang="ru-RU" sz="1200" dirty="0"/>
        </a:p>
      </dgm:t>
    </dgm:pt>
    <dgm:pt modelId="{141EB9C1-947B-44B8-AC73-8E3A60827F22}" type="parTrans" cxnId="{E82F5B1F-8B93-4E92-9CFD-D61F2E0CCFC7}">
      <dgm:prSet/>
      <dgm:spPr/>
      <dgm:t>
        <a:bodyPr/>
        <a:lstStyle/>
        <a:p>
          <a:endParaRPr lang="ru-RU"/>
        </a:p>
      </dgm:t>
    </dgm:pt>
    <dgm:pt modelId="{05276585-48C4-420D-985D-AA7C17F194A2}" type="sibTrans" cxnId="{E82F5B1F-8B93-4E92-9CFD-D61F2E0CCFC7}">
      <dgm:prSet/>
      <dgm:spPr/>
      <dgm:t>
        <a:bodyPr/>
        <a:lstStyle/>
        <a:p>
          <a:endParaRPr lang="ru-RU"/>
        </a:p>
      </dgm:t>
    </dgm:pt>
    <dgm:pt modelId="{B83B3489-1970-40A3-BEBE-FCFF2FFAB7DD}">
      <dgm:prSet phldrT="[Текст]"/>
      <dgm:spPr/>
      <dgm:t>
        <a:bodyPr/>
        <a:lstStyle/>
        <a:p>
          <a:r>
            <a:rPr lang="ru-RU" dirty="0" smtClean="0"/>
            <a:t>Принцип </a:t>
          </a:r>
          <a:r>
            <a:rPr lang="ru-RU" dirty="0" err="1" smtClean="0"/>
            <a:t>гуманизации</a:t>
          </a:r>
          <a:endParaRPr lang="ru-RU" dirty="0"/>
        </a:p>
      </dgm:t>
    </dgm:pt>
    <dgm:pt modelId="{8B38DC00-A93E-4771-BE55-7F24B163F1B4}" type="parTrans" cxnId="{09EF4F97-12DD-4408-A986-AF09576D277E}">
      <dgm:prSet/>
      <dgm:spPr/>
      <dgm:t>
        <a:bodyPr/>
        <a:lstStyle/>
        <a:p>
          <a:endParaRPr lang="ru-RU"/>
        </a:p>
      </dgm:t>
    </dgm:pt>
    <dgm:pt modelId="{44B21F12-7BF1-4050-BBCE-6607DBD2B9E0}" type="sibTrans" cxnId="{09EF4F97-12DD-4408-A986-AF09576D277E}">
      <dgm:prSet/>
      <dgm:spPr/>
      <dgm:t>
        <a:bodyPr/>
        <a:lstStyle/>
        <a:p>
          <a:endParaRPr lang="ru-RU"/>
        </a:p>
      </dgm:t>
    </dgm:pt>
    <dgm:pt modelId="{A388D6B8-757A-4F62-8F1C-5E1B4A9D0391}">
      <dgm:prSet phldrT="[Текст]" custT="1"/>
      <dgm:spPr/>
      <dgm:t>
        <a:bodyPr/>
        <a:lstStyle/>
        <a:p>
          <a:r>
            <a:rPr lang="ru-RU" sz="1200" dirty="0" smtClean="0"/>
            <a:t>Предусматривающий осуществление деятельности в условиях личностно-ориентированной модели обучения.</a:t>
          </a:r>
          <a:endParaRPr lang="ru-RU" sz="1200" dirty="0"/>
        </a:p>
      </dgm:t>
    </dgm:pt>
    <dgm:pt modelId="{C6B14B67-3BF4-4982-92FF-F325132660F6}" type="parTrans" cxnId="{2319662B-DC29-4C5E-8442-64B892BDBCA9}">
      <dgm:prSet/>
      <dgm:spPr/>
      <dgm:t>
        <a:bodyPr/>
        <a:lstStyle/>
        <a:p>
          <a:endParaRPr lang="ru-RU"/>
        </a:p>
      </dgm:t>
    </dgm:pt>
    <dgm:pt modelId="{7D3C5865-75F7-4E9E-9011-317C80781DA1}" type="sibTrans" cxnId="{2319662B-DC29-4C5E-8442-64B892BDBCA9}">
      <dgm:prSet/>
      <dgm:spPr/>
      <dgm:t>
        <a:bodyPr/>
        <a:lstStyle/>
        <a:p>
          <a:endParaRPr lang="ru-RU"/>
        </a:p>
      </dgm:t>
    </dgm:pt>
    <dgm:pt modelId="{43C79A9E-4645-4663-BFD0-4BCC8686F9F8}">
      <dgm:prSet/>
      <dgm:spPr/>
      <dgm:t>
        <a:bodyPr/>
        <a:lstStyle/>
        <a:p>
          <a:endParaRPr lang="ru-RU" sz="1100" dirty="0"/>
        </a:p>
      </dgm:t>
    </dgm:pt>
    <dgm:pt modelId="{F826AED1-6063-4C47-B936-7353506E4FAD}" type="parTrans" cxnId="{EC3D0379-9ADE-4A62-A2BC-9B5AEF72C52F}">
      <dgm:prSet/>
      <dgm:spPr/>
      <dgm:t>
        <a:bodyPr/>
        <a:lstStyle/>
        <a:p>
          <a:endParaRPr lang="ru-RU"/>
        </a:p>
      </dgm:t>
    </dgm:pt>
    <dgm:pt modelId="{9189AD90-C821-4540-940C-17B897C407AE}" type="sibTrans" cxnId="{EC3D0379-9ADE-4A62-A2BC-9B5AEF72C52F}">
      <dgm:prSet/>
      <dgm:spPr/>
      <dgm:t>
        <a:bodyPr/>
        <a:lstStyle/>
        <a:p>
          <a:endParaRPr lang="ru-RU"/>
        </a:p>
      </dgm:t>
    </dgm:pt>
    <dgm:pt modelId="{C2C6594E-CAC2-42B9-9C82-6C69FEC1D8E3}">
      <dgm:prSet/>
      <dgm:spPr/>
      <dgm:t>
        <a:bodyPr/>
        <a:lstStyle/>
        <a:p>
          <a:endParaRPr lang="ru-RU" sz="1100" dirty="0"/>
        </a:p>
      </dgm:t>
    </dgm:pt>
    <dgm:pt modelId="{6DCF83AF-CA92-459D-925A-EA4DDD717BD2}" type="parTrans" cxnId="{E15F46B6-AB98-4899-8DE9-450F47D7E98A}">
      <dgm:prSet/>
      <dgm:spPr/>
      <dgm:t>
        <a:bodyPr/>
        <a:lstStyle/>
        <a:p>
          <a:endParaRPr lang="ru-RU"/>
        </a:p>
      </dgm:t>
    </dgm:pt>
    <dgm:pt modelId="{0B91F03C-54C5-4A45-A3E7-31F449E00C0A}" type="sibTrans" cxnId="{E15F46B6-AB98-4899-8DE9-450F47D7E98A}">
      <dgm:prSet/>
      <dgm:spPr/>
      <dgm:t>
        <a:bodyPr/>
        <a:lstStyle/>
        <a:p>
          <a:endParaRPr lang="ru-RU"/>
        </a:p>
      </dgm:t>
    </dgm:pt>
    <dgm:pt modelId="{D8CE25F2-AB90-463A-84AD-64FD121966F0}">
      <dgm:prSet/>
      <dgm:spPr/>
      <dgm:t>
        <a:bodyPr/>
        <a:lstStyle/>
        <a:p>
          <a:r>
            <a:rPr lang="ru-RU" dirty="0" smtClean="0"/>
            <a:t>Принцип вариативности и последовательности</a:t>
          </a:r>
          <a:endParaRPr lang="ru-RU" dirty="0"/>
        </a:p>
      </dgm:t>
    </dgm:pt>
    <dgm:pt modelId="{99AE5B3C-9651-49AD-B01C-A2358BCB1CF7}" type="parTrans" cxnId="{C1AC6397-DBC2-4178-8D37-90D04018B0A8}">
      <dgm:prSet/>
      <dgm:spPr/>
      <dgm:t>
        <a:bodyPr/>
        <a:lstStyle/>
        <a:p>
          <a:endParaRPr lang="ru-RU"/>
        </a:p>
      </dgm:t>
    </dgm:pt>
    <dgm:pt modelId="{486CA323-133E-4747-AA63-83201792DE4A}" type="sibTrans" cxnId="{C1AC6397-DBC2-4178-8D37-90D04018B0A8}">
      <dgm:prSet/>
      <dgm:spPr/>
      <dgm:t>
        <a:bodyPr/>
        <a:lstStyle/>
        <a:p>
          <a:endParaRPr lang="ru-RU"/>
        </a:p>
      </dgm:t>
    </dgm:pt>
    <dgm:pt modelId="{7E4BEE99-F9BC-478E-9F8C-E6CDAA141C70}">
      <dgm:prSet custT="1"/>
      <dgm:spPr/>
      <dgm:t>
        <a:bodyPr/>
        <a:lstStyle/>
        <a:p>
          <a:r>
            <a:rPr lang="ru-RU" sz="1200" dirty="0" smtClean="0"/>
            <a:t>Подразумевающий логичное усложнение задач, комплексный характер оценивания разных сторон деятельности учащегося.</a:t>
          </a:r>
          <a:endParaRPr lang="ru-RU" sz="1200" dirty="0"/>
        </a:p>
      </dgm:t>
    </dgm:pt>
    <dgm:pt modelId="{A3D27D2F-64A9-4AA1-90CA-47F69ABDACB5}" type="sibTrans" cxnId="{55B23019-60D7-45FB-AD54-5CE977BACBAF}">
      <dgm:prSet/>
      <dgm:spPr/>
      <dgm:t>
        <a:bodyPr/>
        <a:lstStyle/>
        <a:p>
          <a:endParaRPr lang="ru-RU"/>
        </a:p>
      </dgm:t>
    </dgm:pt>
    <dgm:pt modelId="{641668A8-0F3B-4F9A-AD1A-2D14926941E2}" type="parTrans" cxnId="{55B23019-60D7-45FB-AD54-5CE977BACBAF}">
      <dgm:prSet/>
      <dgm:spPr/>
      <dgm:t>
        <a:bodyPr/>
        <a:lstStyle/>
        <a:p>
          <a:endParaRPr lang="ru-RU"/>
        </a:p>
      </dgm:t>
    </dgm:pt>
    <dgm:pt modelId="{DAE73759-3C84-491E-A3C9-AC21D9B80299}">
      <dgm:prSet custT="1"/>
      <dgm:spPr/>
      <dgm:t>
        <a:bodyPr/>
        <a:lstStyle/>
        <a:p>
          <a:endParaRPr lang="ru-RU" sz="1200" dirty="0" smtClean="0"/>
        </a:p>
      </dgm:t>
    </dgm:pt>
    <dgm:pt modelId="{EDDB5A40-A5ED-4E47-91F6-807C2B818D26}" type="parTrans" cxnId="{EFCCD1BB-6947-47DA-8A27-DA3F6EE8C3A0}">
      <dgm:prSet/>
      <dgm:spPr/>
      <dgm:t>
        <a:bodyPr/>
        <a:lstStyle/>
        <a:p>
          <a:endParaRPr lang="ru-RU"/>
        </a:p>
      </dgm:t>
    </dgm:pt>
    <dgm:pt modelId="{DCB82B68-1251-420D-B6AC-EBF916D0CAF5}" type="sibTrans" cxnId="{EFCCD1BB-6947-47DA-8A27-DA3F6EE8C3A0}">
      <dgm:prSet/>
      <dgm:spPr/>
      <dgm:t>
        <a:bodyPr/>
        <a:lstStyle/>
        <a:p>
          <a:endParaRPr lang="ru-RU"/>
        </a:p>
      </dgm:t>
    </dgm:pt>
    <dgm:pt modelId="{91FEC657-C15C-441E-B42E-B11248F71B42}" type="pres">
      <dgm:prSet presAssocID="{6FAE462C-F4B5-4892-8BD6-0F8DF39B57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ABEF75-C9E7-4968-81EE-2F2FC42CE1AC}" type="pres">
      <dgm:prSet presAssocID="{6C76972F-17A1-4D33-9097-B1155962F873}" presName="linNode" presStyleCnt="0"/>
      <dgm:spPr/>
    </dgm:pt>
    <dgm:pt modelId="{9AD5823B-E7BC-40E9-8BDE-7C2F84EA8D08}" type="pres">
      <dgm:prSet presAssocID="{6C76972F-17A1-4D33-9097-B1155962F873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31738-559D-45AE-8D29-D2657E8689A4}" type="pres">
      <dgm:prSet presAssocID="{6C76972F-17A1-4D33-9097-B1155962F873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937AB-BCF8-4E3A-A3D1-8BEC848314F6}" type="pres">
      <dgm:prSet presAssocID="{03DF71F2-75EE-4A80-94ED-FEDF20C16F76}" presName="sp" presStyleCnt="0"/>
      <dgm:spPr/>
    </dgm:pt>
    <dgm:pt modelId="{66BD20D3-9DD4-4615-9D21-2D5A88ACD234}" type="pres">
      <dgm:prSet presAssocID="{2B2671C1-88FB-4936-91BA-93F719A8699D}" presName="linNode" presStyleCnt="0"/>
      <dgm:spPr/>
    </dgm:pt>
    <dgm:pt modelId="{B57C7FDA-1AA0-490E-A16F-4B8C0B83DF85}" type="pres">
      <dgm:prSet presAssocID="{2B2671C1-88FB-4936-91BA-93F719A8699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E2C960-3E5E-488A-9999-6D30B901FD0F}" type="pres">
      <dgm:prSet presAssocID="{2B2671C1-88FB-4936-91BA-93F719A8699D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2BDF4-32DD-4A4D-BED2-F2DFA7E2A88C}" type="pres">
      <dgm:prSet presAssocID="{5E1E04C7-E5A6-4B7F-8A81-108C3BB05AAF}" presName="sp" presStyleCnt="0"/>
      <dgm:spPr/>
    </dgm:pt>
    <dgm:pt modelId="{9DB16031-704A-47D2-9858-B112840A9F5E}" type="pres">
      <dgm:prSet presAssocID="{B83B3489-1970-40A3-BEBE-FCFF2FFAB7DD}" presName="linNode" presStyleCnt="0"/>
      <dgm:spPr/>
    </dgm:pt>
    <dgm:pt modelId="{A7AD8E2B-6473-43AA-ABC5-F77DCCD7052D}" type="pres">
      <dgm:prSet presAssocID="{B83B3489-1970-40A3-BEBE-FCFF2FFAB7DD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E23FA9-07E0-4E14-9CAE-2AAA6272C08D}" type="pres">
      <dgm:prSet presAssocID="{B83B3489-1970-40A3-BEBE-FCFF2FFAB7DD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619D4-83BD-44EA-A616-421CBE33AE29}" type="pres">
      <dgm:prSet presAssocID="{44B21F12-7BF1-4050-BBCE-6607DBD2B9E0}" presName="sp" presStyleCnt="0"/>
      <dgm:spPr/>
    </dgm:pt>
    <dgm:pt modelId="{53ADE127-FF4E-40BD-A059-1A8BE4BAFE16}" type="pres">
      <dgm:prSet presAssocID="{D8CE25F2-AB90-463A-84AD-64FD121966F0}" presName="linNode" presStyleCnt="0"/>
      <dgm:spPr/>
    </dgm:pt>
    <dgm:pt modelId="{729D464F-05E9-4A3A-BF15-313A78520104}" type="pres">
      <dgm:prSet presAssocID="{D8CE25F2-AB90-463A-84AD-64FD121966F0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E9D01-62AC-4BF0-AF96-1DEA18D48264}" type="pres">
      <dgm:prSet presAssocID="{D8CE25F2-AB90-463A-84AD-64FD121966F0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3D1642-4AEE-4A23-A0D6-271A723A598C}" type="presOf" srcId="{5DE5CE38-FAA0-422D-9386-3E2BCDC86CDA}" destId="{16731738-559D-45AE-8D29-D2657E8689A4}" srcOrd="0" destOrd="0" presId="urn:microsoft.com/office/officeart/2005/8/layout/vList5"/>
    <dgm:cxn modelId="{5DF21A60-4983-491A-A961-728E1BD95931}" type="presOf" srcId="{A388D6B8-757A-4F62-8F1C-5E1B4A9D0391}" destId="{87E23FA9-07E0-4E14-9CAE-2AAA6272C08D}" srcOrd="0" destOrd="0" presId="urn:microsoft.com/office/officeart/2005/8/layout/vList5"/>
    <dgm:cxn modelId="{55B23019-60D7-45FB-AD54-5CE977BACBAF}" srcId="{D8CE25F2-AB90-463A-84AD-64FD121966F0}" destId="{7E4BEE99-F9BC-478E-9F8C-E6CDAA141C70}" srcOrd="0" destOrd="0" parTransId="{641668A8-0F3B-4F9A-AD1A-2D14926941E2}" sibTransId="{A3D27D2F-64A9-4AA1-90CA-47F69ABDACB5}"/>
    <dgm:cxn modelId="{53EFF7F1-ABAE-4640-9168-586725ADFEF1}" srcId="{6FAE462C-F4B5-4892-8BD6-0F8DF39B578D}" destId="{6C76972F-17A1-4D33-9097-B1155962F873}" srcOrd="0" destOrd="0" parTransId="{D76438D9-D61A-4433-A011-2F6CE81F5446}" sibTransId="{03DF71F2-75EE-4A80-94ED-FEDF20C16F76}"/>
    <dgm:cxn modelId="{C1AC6397-DBC2-4178-8D37-90D04018B0A8}" srcId="{6FAE462C-F4B5-4892-8BD6-0F8DF39B578D}" destId="{D8CE25F2-AB90-463A-84AD-64FD121966F0}" srcOrd="3" destOrd="0" parTransId="{99AE5B3C-9651-49AD-B01C-A2358BCB1CF7}" sibTransId="{486CA323-133E-4747-AA63-83201792DE4A}"/>
    <dgm:cxn modelId="{25EE9F82-46C0-40E8-9C3A-4960A59A9057}" type="presOf" srcId="{D8CE25F2-AB90-463A-84AD-64FD121966F0}" destId="{729D464F-05E9-4A3A-BF15-313A78520104}" srcOrd="0" destOrd="0" presId="urn:microsoft.com/office/officeart/2005/8/layout/vList5"/>
    <dgm:cxn modelId="{2319662B-DC29-4C5E-8442-64B892BDBCA9}" srcId="{B83B3489-1970-40A3-BEBE-FCFF2FFAB7DD}" destId="{A388D6B8-757A-4F62-8F1C-5E1B4A9D0391}" srcOrd="0" destOrd="0" parTransId="{C6B14B67-3BF4-4982-92FF-F325132660F6}" sibTransId="{7D3C5865-75F7-4E9E-9011-317C80781DA1}"/>
    <dgm:cxn modelId="{22FAEE7C-9777-4E22-A901-938C115DEFE0}" type="presOf" srcId="{2B2671C1-88FB-4936-91BA-93F719A8699D}" destId="{B57C7FDA-1AA0-490E-A16F-4B8C0B83DF85}" srcOrd="0" destOrd="0" presId="urn:microsoft.com/office/officeart/2005/8/layout/vList5"/>
    <dgm:cxn modelId="{3CFE5EB4-E7A5-4E3A-BA12-ADB732972197}" type="presOf" srcId="{6FAE462C-F4B5-4892-8BD6-0F8DF39B578D}" destId="{91FEC657-C15C-441E-B42E-B11248F71B42}" srcOrd="0" destOrd="0" presId="urn:microsoft.com/office/officeart/2005/8/layout/vList5"/>
    <dgm:cxn modelId="{1703F3E9-E560-4687-9258-95D71D14C88D}" srcId="{6C76972F-17A1-4D33-9097-B1155962F873}" destId="{5DE5CE38-FAA0-422D-9386-3E2BCDC86CDA}" srcOrd="0" destOrd="0" parTransId="{6BD3D9C2-8B5A-4145-95F0-DE14D6511FE1}" sibTransId="{72FBEC06-FCED-4811-8BE4-46E60591DAB0}"/>
    <dgm:cxn modelId="{54EDA9E4-7A40-4A15-963E-CC80A342492B}" srcId="{6FAE462C-F4B5-4892-8BD6-0F8DF39B578D}" destId="{2B2671C1-88FB-4936-91BA-93F719A8699D}" srcOrd="1" destOrd="0" parTransId="{BA8EB70F-F773-4949-AC4D-F785A09B5EE9}" sibTransId="{5E1E04C7-E5A6-4B7F-8A81-108C3BB05AAF}"/>
    <dgm:cxn modelId="{EFCCD1BB-6947-47DA-8A27-DA3F6EE8C3A0}" srcId="{D8CE25F2-AB90-463A-84AD-64FD121966F0}" destId="{DAE73759-3C84-491E-A3C9-AC21D9B80299}" srcOrd="1" destOrd="0" parTransId="{EDDB5A40-A5ED-4E47-91F6-807C2B818D26}" sibTransId="{DCB82B68-1251-420D-B6AC-EBF916D0CAF5}"/>
    <dgm:cxn modelId="{00421DC3-928D-4949-A7D9-0FE9764C9E74}" type="presOf" srcId="{93CBD0A6-1F88-4FE1-B0D5-645432A89E16}" destId="{3CE2C960-3E5E-488A-9999-6D30B901FD0F}" srcOrd="0" destOrd="0" presId="urn:microsoft.com/office/officeart/2005/8/layout/vList5"/>
    <dgm:cxn modelId="{3DEEAC3C-929F-415F-9A5A-5B42B4DF3FEC}" type="presOf" srcId="{7E4BEE99-F9BC-478E-9F8C-E6CDAA141C70}" destId="{B20E9D01-62AC-4BF0-AF96-1DEA18D48264}" srcOrd="0" destOrd="0" presId="urn:microsoft.com/office/officeart/2005/8/layout/vList5"/>
    <dgm:cxn modelId="{30BE2B31-6FFD-4B4F-AD69-5244C7A1BAE2}" type="presOf" srcId="{C2C6594E-CAC2-42B9-9C82-6C69FEC1D8E3}" destId="{3CE2C960-3E5E-488A-9999-6D30B901FD0F}" srcOrd="0" destOrd="1" presId="urn:microsoft.com/office/officeart/2005/8/layout/vList5"/>
    <dgm:cxn modelId="{C5385FD6-DE2E-49CF-B316-F6D60F3A2A8C}" type="presOf" srcId="{DAE73759-3C84-491E-A3C9-AC21D9B80299}" destId="{B20E9D01-62AC-4BF0-AF96-1DEA18D48264}" srcOrd="0" destOrd="1" presId="urn:microsoft.com/office/officeart/2005/8/layout/vList5"/>
    <dgm:cxn modelId="{67BA580E-7827-403E-BB5D-AAA4D62FE537}" type="presOf" srcId="{B83B3489-1970-40A3-BEBE-FCFF2FFAB7DD}" destId="{A7AD8E2B-6473-43AA-ABC5-F77DCCD7052D}" srcOrd="0" destOrd="0" presId="urn:microsoft.com/office/officeart/2005/8/layout/vList5"/>
    <dgm:cxn modelId="{8848C039-C283-408A-B88F-7769343FC703}" type="presOf" srcId="{6C76972F-17A1-4D33-9097-B1155962F873}" destId="{9AD5823B-E7BC-40E9-8BDE-7C2F84EA8D08}" srcOrd="0" destOrd="0" presId="urn:microsoft.com/office/officeart/2005/8/layout/vList5"/>
    <dgm:cxn modelId="{E82F5B1F-8B93-4E92-9CFD-D61F2E0CCFC7}" srcId="{2B2671C1-88FB-4936-91BA-93F719A8699D}" destId="{93CBD0A6-1F88-4FE1-B0D5-645432A89E16}" srcOrd="0" destOrd="0" parTransId="{141EB9C1-947B-44B8-AC73-8E3A60827F22}" sibTransId="{05276585-48C4-420D-985D-AA7C17F194A2}"/>
    <dgm:cxn modelId="{EC3D0379-9ADE-4A62-A2BC-9B5AEF72C52F}" srcId="{6C76972F-17A1-4D33-9097-B1155962F873}" destId="{43C79A9E-4645-4663-BFD0-4BCC8686F9F8}" srcOrd="1" destOrd="0" parTransId="{F826AED1-6063-4C47-B936-7353506E4FAD}" sibTransId="{9189AD90-C821-4540-940C-17B897C407AE}"/>
    <dgm:cxn modelId="{0AAA015F-5389-4BD5-BB7A-F5A0D21676B2}" type="presOf" srcId="{43C79A9E-4645-4663-BFD0-4BCC8686F9F8}" destId="{16731738-559D-45AE-8D29-D2657E8689A4}" srcOrd="0" destOrd="1" presId="urn:microsoft.com/office/officeart/2005/8/layout/vList5"/>
    <dgm:cxn modelId="{09EF4F97-12DD-4408-A986-AF09576D277E}" srcId="{6FAE462C-F4B5-4892-8BD6-0F8DF39B578D}" destId="{B83B3489-1970-40A3-BEBE-FCFF2FFAB7DD}" srcOrd="2" destOrd="0" parTransId="{8B38DC00-A93E-4771-BE55-7F24B163F1B4}" sibTransId="{44B21F12-7BF1-4050-BBCE-6607DBD2B9E0}"/>
    <dgm:cxn modelId="{E15F46B6-AB98-4899-8DE9-450F47D7E98A}" srcId="{93CBD0A6-1F88-4FE1-B0D5-645432A89E16}" destId="{C2C6594E-CAC2-42B9-9C82-6C69FEC1D8E3}" srcOrd="0" destOrd="0" parTransId="{6DCF83AF-CA92-459D-925A-EA4DDD717BD2}" sibTransId="{0B91F03C-54C5-4A45-A3E7-31F449E00C0A}"/>
    <dgm:cxn modelId="{F3D6EEA0-7A3B-460A-AF7E-48394EDEF52D}" type="presParOf" srcId="{91FEC657-C15C-441E-B42E-B11248F71B42}" destId="{D4ABEF75-C9E7-4968-81EE-2F2FC42CE1AC}" srcOrd="0" destOrd="0" presId="urn:microsoft.com/office/officeart/2005/8/layout/vList5"/>
    <dgm:cxn modelId="{A1F10C85-05FE-4BD5-A66C-64C5E298DE05}" type="presParOf" srcId="{D4ABEF75-C9E7-4968-81EE-2F2FC42CE1AC}" destId="{9AD5823B-E7BC-40E9-8BDE-7C2F84EA8D08}" srcOrd="0" destOrd="0" presId="urn:microsoft.com/office/officeart/2005/8/layout/vList5"/>
    <dgm:cxn modelId="{0E499A1E-CC0D-40B3-9D40-1CFC53B6A431}" type="presParOf" srcId="{D4ABEF75-C9E7-4968-81EE-2F2FC42CE1AC}" destId="{16731738-559D-45AE-8D29-D2657E8689A4}" srcOrd="1" destOrd="0" presId="urn:microsoft.com/office/officeart/2005/8/layout/vList5"/>
    <dgm:cxn modelId="{93699E03-0D67-4238-88AB-D858AFC47534}" type="presParOf" srcId="{91FEC657-C15C-441E-B42E-B11248F71B42}" destId="{F31937AB-BCF8-4E3A-A3D1-8BEC848314F6}" srcOrd="1" destOrd="0" presId="urn:microsoft.com/office/officeart/2005/8/layout/vList5"/>
    <dgm:cxn modelId="{73D23889-B5C0-40A0-AC8F-DE9B6A806518}" type="presParOf" srcId="{91FEC657-C15C-441E-B42E-B11248F71B42}" destId="{66BD20D3-9DD4-4615-9D21-2D5A88ACD234}" srcOrd="2" destOrd="0" presId="urn:microsoft.com/office/officeart/2005/8/layout/vList5"/>
    <dgm:cxn modelId="{67591C8C-BDA5-4A59-9B67-1A2A72B72A50}" type="presParOf" srcId="{66BD20D3-9DD4-4615-9D21-2D5A88ACD234}" destId="{B57C7FDA-1AA0-490E-A16F-4B8C0B83DF85}" srcOrd="0" destOrd="0" presId="urn:microsoft.com/office/officeart/2005/8/layout/vList5"/>
    <dgm:cxn modelId="{16860FB9-90CF-4E1B-9D00-0FC1C5FF710A}" type="presParOf" srcId="{66BD20D3-9DD4-4615-9D21-2D5A88ACD234}" destId="{3CE2C960-3E5E-488A-9999-6D30B901FD0F}" srcOrd="1" destOrd="0" presId="urn:microsoft.com/office/officeart/2005/8/layout/vList5"/>
    <dgm:cxn modelId="{3831D2FE-72CF-42B3-ACFF-17C63D8BC1B4}" type="presParOf" srcId="{91FEC657-C15C-441E-B42E-B11248F71B42}" destId="{95A2BDF4-32DD-4A4D-BED2-F2DFA7E2A88C}" srcOrd="3" destOrd="0" presId="urn:microsoft.com/office/officeart/2005/8/layout/vList5"/>
    <dgm:cxn modelId="{4C6753AC-8F15-4D15-BCC3-D54D0E1565BE}" type="presParOf" srcId="{91FEC657-C15C-441E-B42E-B11248F71B42}" destId="{9DB16031-704A-47D2-9858-B112840A9F5E}" srcOrd="4" destOrd="0" presId="urn:microsoft.com/office/officeart/2005/8/layout/vList5"/>
    <dgm:cxn modelId="{15B7E8E4-46D7-4357-B23E-E647C4EA66B8}" type="presParOf" srcId="{9DB16031-704A-47D2-9858-B112840A9F5E}" destId="{A7AD8E2B-6473-43AA-ABC5-F77DCCD7052D}" srcOrd="0" destOrd="0" presId="urn:microsoft.com/office/officeart/2005/8/layout/vList5"/>
    <dgm:cxn modelId="{64117B34-AA79-4FA0-A08C-5179D9D1D2BC}" type="presParOf" srcId="{9DB16031-704A-47D2-9858-B112840A9F5E}" destId="{87E23FA9-07E0-4E14-9CAE-2AAA6272C08D}" srcOrd="1" destOrd="0" presId="urn:microsoft.com/office/officeart/2005/8/layout/vList5"/>
    <dgm:cxn modelId="{49020DCA-4AC6-43FF-86A1-4031178A0C34}" type="presParOf" srcId="{91FEC657-C15C-441E-B42E-B11248F71B42}" destId="{961619D4-83BD-44EA-A616-421CBE33AE29}" srcOrd="5" destOrd="0" presId="urn:microsoft.com/office/officeart/2005/8/layout/vList5"/>
    <dgm:cxn modelId="{90C47EE6-4053-4504-B6C5-2EE9D2E6C1E5}" type="presParOf" srcId="{91FEC657-C15C-441E-B42E-B11248F71B42}" destId="{53ADE127-FF4E-40BD-A059-1A8BE4BAFE16}" srcOrd="6" destOrd="0" presId="urn:microsoft.com/office/officeart/2005/8/layout/vList5"/>
    <dgm:cxn modelId="{94B8486F-F3E7-4BF0-87F9-974DAB52C874}" type="presParOf" srcId="{53ADE127-FF4E-40BD-A059-1A8BE4BAFE16}" destId="{729D464F-05E9-4A3A-BF15-313A78520104}" srcOrd="0" destOrd="0" presId="urn:microsoft.com/office/officeart/2005/8/layout/vList5"/>
    <dgm:cxn modelId="{21EF0307-E705-4C6F-861D-C88EA592AACB}" type="presParOf" srcId="{53ADE127-FF4E-40BD-A059-1A8BE4BAFE16}" destId="{B20E9D01-62AC-4BF0-AF96-1DEA18D4826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8E9C65-A121-43C3-B763-38F75B35A41B}" type="doc">
      <dgm:prSet loTypeId="urn:microsoft.com/office/officeart/2005/8/layout/process4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8B5202-49B8-400C-91A4-07399430944D}">
      <dgm:prSet phldrT="[Текст]"/>
      <dgm:spPr/>
      <dgm:t>
        <a:bodyPr/>
        <a:lstStyle/>
        <a:p>
          <a:r>
            <a:rPr lang="ru-RU" dirty="0" smtClean="0"/>
            <a:t>Опрос</a:t>
          </a:r>
          <a:endParaRPr lang="ru-RU" dirty="0"/>
        </a:p>
      </dgm:t>
    </dgm:pt>
    <dgm:pt modelId="{F21299EF-D3E0-441E-857F-BC60B675239D}" type="parTrans" cxnId="{6D73B5B8-1136-43D7-94E3-0DA80C6C585A}">
      <dgm:prSet/>
      <dgm:spPr/>
      <dgm:t>
        <a:bodyPr/>
        <a:lstStyle/>
        <a:p>
          <a:endParaRPr lang="ru-RU"/>
        </a:p>
      </dgm:t>
    </dgm:pt>
    <dgm:pt modelId="{E7C08699-B323-4CBA-AC51-0EB12E39426C}" type="sibTrans" cxnId="{6D73B5B8-1136-43D7-94E3-0DA80C6C585A}">
      <dgm:prSet/>
      <dgm:spPr/>
      <dgm:t>
        <a:bodyPr/>
        <a:lstStyle/>
        <a:p>
          <a:endParaRPr lang="ru-RU"/>
        </a:p>
      </dgm:t>
    </dgm:pt>
    <dgm:pt modelId="{1F4AA4FA-6C65-4233-9BCD-3F7CF8914E07}">
      <dgm:prSet phldrT="[Текст]"/>
      <dgm:spPr/>
      <dgm:t>
        <a:bodyPr/>
        <a:lstStyle/>
        <a:p>
          <a:r>
            <a:rPr lang="ru-RU" dirty="0" smtClean="0"/>
            <a:t>Организация фокус-групп</a:t>
          </a:r>
          <a:endParaRPr lang="ru-RU" dirty="0"/>
        </a:p>
      </dgm:t>
    </dgm:pt>
    <dgm:pt modelId="{85C1C9DD-B59B-4C7E-ABA8-74C63583178C}" type="parTrans" cxnId="{902986EF-523C-4A2B-A63B-84ECC26198E1}">
      <dgm:prSet/>
      <dgm:spPr/>
      <dgm:t>
        <a:bodyPr/>
        <a:lstStyle/>
        <a:p>
          <a:endParaRPr lang="ru-RU"/>
        </a:p>
      </dgm:t>
    </dgm:pt>
    <dgm:pt modelId="{A3F343F4-C11B-40DC-8E85-671E2D40710B}" type="sibTrans" cxnId="{902986EF-523C-4A2B-A63B-84ECC26198E1}">
      <dgm:prSet/>
      <dgm:spPr/>
      <dgm:t>
        <a:bodyPr/>
        <a:lstStyle/>
        <a:p>
          <a:endParaRPr lang="ru-RU"/>
        </a:p>
      </dgm:t>
    </dgm:pt>
    <dgm:pt modelId="{C22892F2-D262-40E9-91C3-E9681FB864A0}">
      <dgm:prSet phldrT="[Текст]"/>
      <dgm:spPr/>
      <dgm:t>
        <a:bodyPr/>
        <a:lstStyle/>
        <a:p>
          <a:r>
            <a:rPr lang="ru-RU" dirty="0" smtClean="0"/>
            <a:t>Разработка направлений, вариативных форм организации деятельности школы</a:t>
          </a:r>
          <a:endParaRPr lang="ru-RU" dirty="0"/>
        </a:p>
      </dgm:t>
    </dgm:pt>
    <dgm:pt modelId="{3B51DCC3-A104-487E-B714-066F65B08E02}" type="parTrans" cxnId="{5CE2373B-B43F-44AA-A90D-601DA70222D5}">
      <dgm:prSet/>
      <dgm:spPr/>
      <dgm:t>
        <a:bodyPr/>
        <a:lstStyle/>
        <a:p>
          <a:endParaRPr lang="ru-RU"/>
        </a:p>
      </dgm:t>
    </dgm:pt>
    <dgm:pt modelId="{C33298EB-FA90-4E92-AE8D-2DFE03E187AA}" type="sibTrans" cxnId="{5CE2373B-B43F-44AA-A90D-601DA70222D5}">
      <dgm:prSet/>
      <dgm:spPr/>
      <dgm:t>
        <a:bodyPr/>
        <a:lstStyle/>
        <a:p>
          <a:endParaRPr lang="ru-RU"/>
        </a:p>
      </dgm:t>
    </dgm:pt>
    <dgm:pt modelId="{32864753-5D90-44A4-A348-05FEADE05DB7}">
      <dgm:prSet phldrT="[Текст]"/>
      <dgm:spPr/>
      <dgm:t>
        <a:bodyPr/>
        <a:lstStyle/>
        <a:p>
          <a:r>
            <a:rPr lang="ru-RU" dirty="0" smtClean="0"/>
            <a:t>Проектирование программно-проектных форм взаимодействия педагогов и родителей</a:t>
          </a:r>
          <a:endParaRPr lang="ru-RU" dirty="0"/>
        </a:p>
      </dgm:t>
    </dgm:pt>
    <dgm:pt modelId="{926C6149-5AB4-4D2B-B52F-32BB2BBDD08D}" type="parTrans" cxnId="{29F735E1-EA0F-449D-A42C-53DB1C949C63}">
      <dgm:prSet/>
      <dgm:spPr/>
      <dgm:t>
        <a:bodyPr/>
        <a:lstStyle/>
        <a:p>
          <a:endParaRPr lang="ru-RU"/>
        </a:p>
      </dgm:t>
    </dgm:pt>
    <dgm:pt modelId="{8FADEF6D-8C22-4C8D-AD9C-426AD6F51038}" type="sibTrans" cxnId="{29F735E1-EA0F-449D-A42C-53DB1C949C63}">
      <dgm:prSet/>
      <dgm:spPr/>
      <dgm:t>
        <a:bodyPr/>
        <a:lstStyle/>
        <a:p>
          <a:endParaRPr lang="ru-RU"/>
        </a:p>
      </dgm:t>
    </dgm:pt>
    <dgm:pt modelId="{06CB7359-B092-42FD-8ED6-547EA7C02D7E}">
      <dgm:prSet phldrT="[Текст]"/>
      <dgm:spPr/>
      <dgm:t>
        <a:bodyPr/>
        <a:lstStyle/>
        <a:p>
          <a:r>
            <a:rPr lang="ru-RU" dirty="0" smtClean="0"/>
            <a:t>Образовательные события</a:t>
          </a:r>
          <a:endParaRPr lang="ru-RU" dirty="0"/>
        </a:p>
      </dgm:t>
    </dgm:pt>
    <dgm:pt modelId="{1E343417-8853-4F2E-9379-11A3D54C0B6B}" type="parTrans" cxnId="{EE2BDC29-A087-431B-B415-454E1F409AD4}">
      <dgm:prSet/>
      <dgm:spPr/>
      <dgm:t>
        <a:bodyPr/>
        <a:lstStyle/>
        <a:p>
          <a:endParaRPr lang="ru-RU"/>
        </a:p>
      </dgm:t>
    </dgm:pt>
    <dgm:pt modelId="{2AD58A06-9CBA-47E9-A42E-C841AB0C4363}" type="sibTrans" cxnId="{EE2BDC29-A087-431B-B415-454E1F409AD4}">
      <dgm:prSet/>
      <dgm:spPr/>
      <dgm:t>
        <a:bodyPr/>
        <a:lstStyle/>
        <a:p>
          <a:endParaRPr lang="ru-RU"/>
        </a:p>
      </dgm:t>
    </dgm:pt>
    <dgm:pt modelId="{5BE4A4A1-7094-47D4-AF8D-4587D1BCFFCF}">
      <dgm:prSet phldrT="[Текст]"/>
      <dgm:spPr/>
      <dgm:t>
        <a:bodyPr/>
        <a:lstStyle/>
        <a:p>
          <a:r>
            <a:rPr lang="ru-RU" dirty="0" smtClean="0"/>
            <a:t>Образовательные экспедиции</a:t>
          </a:r>
          <a:endParaRPr lang="ru-RU" dirty="0"/>
        </a:p>
      </dgm:t>
    </dgm:pt>
    <dgm:pt modelId="{6E20BDD4-228D-429D-A2E6-90DE830891A8}" type="parTrans" cxnId="{A9B10388-BAEC-4D29-A7F6-F356063BDC23}">
      <dgm:prSet/>
      <dgm:spPr/>
      <dgm:t>
        <a:bodyPr/>
        <a:lstStyle/>
        <a:p>
          <a:endParaRPr lang="ru-RU"/>
        </a:p>
      </dgm:t>
    </dgm:pt>
    <dgm:pt modelId="{925509A4-05E5-4F18-A761-0178779DFD34}" type="sibTrans" cxnId="{A9B10388-BAEC-4D29-A7F6-F356063BDC23}">
      <dgm:prSet/>
      <dgm:spPr/>
      <dgm:t>
        <a:bodyPr/>
        <a:lstStyle/>
        <a:p>
          <a:endParaRPr lang="ru-RU"/>
        </a:p>
      </dgm:t>
    </dgm:pt>
    <dgm:pt modelId="{32C65970-BFC3-4BE3-9116-ED22A2EE3573}">
      <dgm:prSet phldrT="[Текст]"/>
      <dgm:spPr/>
      <dgm:t>
        <a:bodyPr/>
        <a:lstStyle/>
        <a:p>
          <a:r>
            <a:rPr lang="ru-RU" dirty="0" smtClean="0"/>
            <a:t>Научно образовательные </a:t>
          </a:r>
          <a:r>
            <a:rPr lang="ru-RU" dirty="0" err="1" smtClean="0"/>
            <a:t>квесты</a:t>
          </a:r>
          <a:endParaRPr lang="ru-RU" dirty="0"/>
        </a:p>
      </dgm:t>
    </dgm:pt>
    <dgm:pt modelId="{C93536AF-52AC-497A-9643-1ED718D5ED84}" type="parTrans" cxnId="{B5276A09-3B65-4B48-AA20-0065E4E5D87B}">
      <dgm:prSet/>
      <dgm:spPr/>
      <dgm:t>
        <a:bodyPr/>
        <a:lstStyle/>
        <a:p>
          <a:endParaRPr lang="ru-RU"/>
        </a:p>
      </dgm:t>
    </dgm:pt>
    <dgm:pt modelId="{A33F4507-F0D2-49A8-AEB3-C8D4205ECAD0}" type="sibTrans" cxnId="{B5276A09-3B65-4B48-AA20-0065E4E5D87B}">
      <dgm:prSet/>
      <dgm:spPr/>
      <dgm:t>
        <a:bodyPr/>
        <a:lstStyle/>
        <a:p>
          <a:endParaRPr lang="ru-RU"/>
        </a:p>
      </dgm:t>
    </dgm:pt>
    <dgm:pt modelId="{549C36F2-0A81-43C8-9419-7B0AC39045A9}">
      <dgm:prSet/>
      <dgm:spPr/>
      <dgm:t>
        <a:bodyPr/>
        <a:lstStyle/>
        <a:p>
          <a:r>
            <a:rPr lang="ru-RU" dirty="0" smtClean="0"/>
            <a:t>Разработка проектов и реализация исследований старшеклассников по выбранной теме</a:t>
          </a:r>
          <a:endParaRPr lang="ru-RU" dirty="0"/>
        </a:p>
      </dgm:t>
    </dgm:pt>
    <dgm:pt modelId="{9E5B7A39-86C8-4995-BA62-46B489054F2F}" type="parTrans" cxnId="{EA0C8BA9-7F61-4074-867D-BFF864CE55E5}">
      <dgm:prSet/>
      <dgm:spPr/>
      <dgm:t>
        <a:bodyPr/>
        <a:lstStyle/>
        <a:p>
          <a:endParaRPr lang="ru-RU"/>
        </a:p>
      </dgm:t>
    </dgm:pt>
    <dgm:pt modelId="{D3944D6B-7B63-46E2-8257-98EF0255996C}" type="sibTrans" cxnId="{EA0C8BA9-7F61-4074-867D-BFF864CE55E5}">
      <dgm:prSet/>
      <dgm:spPr/>
      <dgm:t>
        <a:bodyPr/>
        <a:lstStyle/>
        <a:p>
          <a:endParaRPr lang="ru-RU"/>
        </a:p>
      </dgm:t>
    </dgm:pt>
    <dgm:pt modelId="{9DFD2F46-B57F-44FC-980A-EA3681912B4A}">
      <dgm:prSet/>
      <dgm:spPr/>
      <dgm:t>
        <a:bodyPr/>
        <a:lstStyle/>
        <a:p>
          <a:r>
            <a:rPr lang="ru-RU" dirty="0" smtClean="0"/>
            <a:t>Подготовка родителей к реализации роли </a:t>
          </a:r>
          <a:r>
            <a:rPr lang="ru-RU" dirty="0" err="1" smtClean="0"/>
            <a:t>тьютора</a:t>
          </a:r>
          <a:endParaRPr lang="ru-RU" dirty="0"/>
        </a:p>
      </dgm:t>
    </dgm:pt>
    <dgm:pt modelId="{47CC27F7-4B09-4569-88A8-FA38B1FC1E5F}" type="parTrans" cxnId="{E9341DD3-5DF1-4866-BED0-A95486A9B6DF}">
      <dgm:prSet/>
      <dgm:spPr/>
      <dgm:t>
        <a:bodyPr/>
        <a:lstStyle/>
        <a:p>
          <a:endParaRPr lang="ru-RU"/>
        </a:p>
      </dgm:t>
    </dgm:pt>
    <dgm:pt modelId="{DDBCDEB9-D6EE-4D35-9841-49BFF6ABA735}" type="sibTrans" cxnId="{E9341DD3-5DF1-4866-BED0-A95486A9B6DF}">
      <dgm:prSet/>
      <dgm:spPr/>
      <dgm:t>
        <a:bodyPr/>
        <a:lstStyle/>
        <a:p>
          <a:endParaRPr lang="ru-RU"/>
        </a:p>
      </dgm:t>
    </dgm:pt>
    <dgm:pt modelId="{CA5A8807-C9F4-43B9-AEC4-4B5B587F91D3}">
      <dgm:prSet/>
      <dgm:spPr/>
      <dgm:t>
        <a:bodyPr/>
        <a:lstStyle/>
        <a:p>
          <a:r>
            <a:rPr lang="ru-RU" dirty="0" smtClean="0"/>
            <a:t>Педагогическое наблюдение</a:t>
          </a:r>
          <a:endParaRPr lang="ru-RU" dirty="0"/>
        </a:p>
      </dgm:t>
    </dgm:pt>
    <dgm:pt modelId="{73FAFA8F-6F32-42CA-89A3-F0BB591FE05C}" type="parTrans" cxnId="{E6D09543-B3F1-4271-8CEF-B3BE44517ECE}">
      <dgm:prSet/>
      <dgm:spPr/>
      <dgm:t>
        <a:bodyPr/>
        <a:lstStyle/>
        <a:p>
          <a:endParaRPr lang="ru-RU"/>
        </a:p>
      </dgm:t>
    </dgm:pt>
    <dgm:pt modelId="{2BEFB3F4-7C8F-4BB4-8195-C5592F4EAEEB}" type="sibTrans" cxnId="{E6D09543-B3F1-4271-8CEF-B3BE44517ECE}">
      <dgm:prSet/>
      <dgm:spPr/>
      <dgm:t>
        <a:bodyPr/>
        <a:lstStyle/>
        <a:p>
          <a:endParaRPr lang="ru-RU"/>
        </a:p>
      </dgm:t>
    </dgm:pt>
    <dgm:pt modelId="{9860DDE4-D26E-4905-B82A-07190FA8E6B0}">
      <dgm:prSet/>
      <dgm:spPr/>
      <dgm:t>
        <a:bodyPr/>
        <a:lstStyle/>
        <a:p>
          <a:r>
            <a:rPr lang="ru-RU" dirty="0" smtClean="0"/>
            <a:t>Диагностические беседы</a:t>
          </a:r>
          <a:endParaRPr lang="ru-RU" dirty="0"/>
        </a:p>
      </dgm:t>
    </dgm:pt>
    <dgm:pt modelId="{2B46356E-15F1-4FD3-AF17-77B9C3ACA227}" type="parTrans" cxnId="{2F76A711-9117-4AC6-B650-DF6AC089AFBC}">
      <dgm:prSet/>
      <dgm:spPr/>
      <dgm:t>
        <a:bodyPr/>
        <a:lstStyle/>
        <a:p>
          <a:endParaRPr lang="ru-RU"/>
        </a:p>
      </dgm:t>
    </dgm:pt>
    <dgm:pt modelId="{EF2A2B42-0FEE-4A9A-A79A-BB06C3C37514}" type="sibTrans" cxnId="{2F76A711-9117-4AC6-B650-DF6AC089AFBC}">
      <dgm:prSet/>
      <dgm:spPr/>
      <dgm:t>
        <a:bodyPr/>
        <a:lstStyle/>
        <a:p>
          <a:endParaRPr lang="ru-RU"/>
        </a:p>
      </dgm:t>
    </dgm:pt>
    <dgm:pt modelId="{DAE67992-002F-416A-9F42-25A17A0B6F4E}">
      <dgm:prSet/>
      <dgm:spPr/>
      <dgm:t>
        <a:bodyPr/>
        <a:lstStyle/>
        <a:p>
          <a:r>
            <a:rPr lang="ru-RU" dirty="0" smtClean="0"/>
            <a:t>Изучение потребности и уровня готовности старшеклассников к проектно-исследовательской деятельности </a:t>
          </a:r>
          <a:endParaRPr lang="ru-RU" dirty="0"/>
        </a:p>
      </dgm:t>
    </dgm:pt>
    <dgm:pt modelId="{9D35070D-338A-42BD-BC8F-325C959EEC41}" type="parTrans" cxnId="{1739BDDC-FD08-4DB8-936D-15F89BD2B275}">
      <dgm:prSet/>
      <dgm:spPr/>
      <dgm:t>
        <a:bodyPr/>
        <a:lstStyle/>
        <a:p>
          <a:endParaRPr lang="ru-RU"/>
        </a:p>
      </dgm:t>
    </dgm:pt>
    <dgm:pt modelId="{E451041D-E177-4D4A-A951-3CE17A574B51}" type="sibTrans" cxnId="{1739BDDC-FD08-4DB8-936D-15F89BD2B275}">
      <dgm:prSet/>
      <dgm:spPr/>
      <dgm:t>
        <a:bodyPr/>
        <a:lstStyle/>
        <a:p>
          <a:endParaRPr lang="ru-RU"/>
        </a:p>
      </dgm:t>
    </dgm:pt>
    <dgm:pt modelId="{C1322B6A-2B92-40FA-98C3-C9B6C312C984}">
      <dgm:prSet/>
      <dgm:spPr/>
      <dgm:t>
        <a:bodyPr/>
        <a:lstStyle/>
        <a:p>
          <a:r>
            <a:rPr lang="ru-RU" dirty="0" smtClean="0"/>
            <a:t>Кейс-лаборатории</a:t>
          </a:r>
          <a:endParaRPr lang="ru-RU" dirty="0"/>
        </a:p>
      </dgm:t>
    </dgm:pt>
    <dgm:pt modelId="{58F8746A-99B9-4068-B968-F5B377F99C8B}" type="parTrans" cxnId="{976C5640-79BC-487D-97DC-F4D334DD064E}">
      <dgm:prSet/>
      <dgm:spPr/>
      <dgm:t>
        <a:bodyPr/>
        <a:lstStyle/>
        <a:p>
          <a:endParaRPr lang="ru-RU"/>
        </a:p>
      </dgm:t>
    </dgm:pt>
    <dgm:pt modelId="{F2B24752-7D77-4AB1-967A-56790A89D6DD}" type="sibTrans" cxnId="{976C5640-79BC-487D-97DC-F4D334DD064E}">
      <dgm:prSet/>
      <dgm:spPr/>
      <dgm:t>
        <a:bodyPr/>
        <a:lstStyle/>
        <a:p>
          <a:endParaRPr lang="ru-RU"/>
        </a:p>
      </dgm:t>
    </dgm:pt>
    <dgm:pt modelId="{37BA4647-7AA6-4689-9E57-9927D88DCE56}">
      <dgm:prSet/>
      <dgm:spPr/>
      <dgm:t>
        <a:bodyPr/>
        <a:lstStyle/>
        <a:p>
          <a:r>
            <a:rPr lang="ru-RU" dirty="0" smtClean="0"/>
            <a:t>Тематические проблемные лектории</a:t>
          </a:r>
          <a:endParaRPr lang="ru-RU" dirty="0"/>
        </a:p>
      </dgm:t>
    </dgm:pt>
    <dgm:pt modelId="{FFD10704-C353-442D-BF81-BC034BABF0FD}" type="parTrans" cxnId="{69A05B6D-7483-45E2-BEE7-6A55776D9718}">
      <dgm:prSet/>
      <dgm:spPr/>
      <dgm:t>
        <a:bodyPr/>
        <a:lstStyle/>
        <a:p>
          <a:endParaRPr lang="ru-RU"/>
        </a:p>
      </dgm:t>
    </dgm:pt>
    <dgm:pt modelId="{C930E433-98E0-4A0C-809E-22DC06215DC2}" type="sibTrans" cxnId="{69A05B6D-7483-45E2-BEE7-6A55776D9718}">
      <dgm:prSet/>
      <dgm:spPr/>
      <dgm:t>
        <a:bodyPr/>
        <a:lstStyle/>
        <a:p>
          <a:endParaRPr lang="ru-RU"/>
        </a:p>
      </dgm:t>
    </dgm:pt>
    <dgm:pt modelId="{20739898-C157-407E-9A8B-86B0025E31CB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Рефлексия, коллективное обсуждение результатов совместной с родителями и педагогами</a:t>
          </a:r>
          <a:endParaRPr lang="ru-RU" dirty="0">
            <a:solidFill>
              <a:schemeClr val="bg1"/>
            </a:solidFill>
          </a:endParaRPr>
        </a:p>
      </dgm:t>
    </dgm:pt>
    <dgm:pt modelId="{CCAE8E1A-C4E8-4AF3-80C1-7B8A6EE424A9}" type="parTrans" cxnId="{64127E39-7FF3-4B72-81D6-B6817A2869CC}">
      <dgm:prSet/>
      <dgm:spPr/>
      <dgm:t>
        <a:bodyPr/>
        <a:lstStyle/>
        <a:p>
          <a:endParaRPr lang="ru-RU"/>
        </a:p>
      </dgm:t>
    </dgm:pt>
    <dgm:pt modelId="{F43415D5-2BC3-44FA-A697-CC86F326E716}" type="sibTrans" cxnId="{64127E39-7FF3-4B72-81D6-B6817A2869CC}">
      <dgm:prSet/>
      <dgm:spPr/>
      <dgm:t>
        <a:bodyPr/>
        <a:lstStyle/>
        <a:p>
          <a:endParaRPr lang="ru-RU"/>
        </a:p>
      </dgm:t>
    </dgm:pt>
    <dgm:pt modelId="{6FA5B67A-7384-4461-AD5A-7D3B5850CF32}" type="pres">
      <dgm:prSet presAssocID="{1C8E9C65-A121-43C3-B763-38F75B35A4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A7C049-6076-4EEC-80B2-F9C3CF721986}" type="pres">
      <dgm:prSet presAssocID="{20739898-C157-407E-9A8B-86B0025E31CB}" presName="boxAndChildren" presStyleCnt="0"/>
      <dgm:spPr/>
    </dgm:pt>
    <dgm:pt modelId="{504F55EC-C8C9-41A8-AAD1-D1FA3202436D}" type="pres">
      <dgm:prSet presAssocID="{20739898-C157-407E-9A8B-86B0025E31CB}" presName="parentTextBox" presStyleLbl="node1" presStyleIdx="0" presStyleCnt="5"/>
      <dgm:spPr/>
      <dgm:t>
        <a:bodyPr/>
        <a:lstStyle/>
        <a:p>
          <a:endParaRPr lang="ru-RU"/>
        </a:p>
      </dgm:t>
    </dgm:pt>
    <dgm:pt modelId="{E6D4AA93-B39B-4119-B6B2-520D18A6C2B1}" type="pres">
      <dgm:prSet presAssocID="{D3944D6B-7B63-46E2-8257-98EF0255996C}" presName="sp" presStyleCnt="0"/>
      <dgm:spPr/>
    </dgm:pt>
    <dgm:pt modelId="{67BF22AC-5A41-4812-B1A4-0AED463049FF}" type="pres">
      <dgm:prSet presAssocID="{549C36F2-0A81-43C8-9419-7B0AC39045A9}" presName="arrowAndChildren" presStyleCnt="0"/>
      <dgm:spPr/>
    </dgm:pt>
    <dgm:pt modelId="{B36F59EE-9B5F-4DC7-BD77-0F385882A419}" type="pres">
      <dgm:prSet presAssocID="{549C36F2-0A81-43C8-9419-7B0AC39045A9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0421B3C3-368C-41DD-8670-6CA39BAB27AC}" type="pres">
      <dgm:prSet presAssocID="{2AD58A06-9CBA-47E9-A42E-C841AB0C4363}" presName="sp" presStyleCnt="0"/>
      <dgm:spPr/>
    </dgm:pt>
    <dgm:pt modelId="{18360280-B644-4655-BE45-555D484910BC}" type="pres">
      <dgm:prSet presAssocID="{06CB7359-B092-42FD-8ED6-547EA7C02D7E}" presName="arrowAndChildren" presStyleCnt="0"/>
      <dgm:spPr/>
    </dgm:pt>
    <dgm:pt modelId="{F70E60CB-A212-4F13-BF56-01E35D2F58DD}" type="pres">
      <dgm:prSet presAssocID="{06CB7359-B092-42FD-8ED6-547EA7C02D7E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E5CE0B88-FF8F-4C93-B6B5-E280BAB1222B}" type="pres">
      <dgm:prSet presAssocID="{06CB7359-B092-42FD-8ED6-547EA7C02D7E}" presName="arrow" presStyleLbl="node1" presStyleIdx="2" presStyleCnt="5" custLinFactNeighborY="-533"/>
      <dgm:spPr/>
      <dgm:t>
        <a:bodyPr/>
        <a:lstStyle/>
        <a:p>
          <a:endParaRPr lang="ru-RU"/>
        </a:p>
      </dgm:t>
    </dgm:pt>
    <dgm:pt modelId="{360ADB9D-EA7A-4C5B-AFE5-1407FEA1DE5B}" type="pres">
      <dgm:prSet presAssocID="{06CB7359-B092-42FD-8ED6-547EA7C02D7E}" presName="descendantArrow" presStyleCnt="0"/>
      <dgm:spPr/>
    </dgm:pt>
    <dgm:pt modelId="{85C12DC9-5FE9-406A-B519-B373B54191F4}" type="pres">
      <dgm:prSet presAssocID="{37BA4647-7AA6-4689-9E57-9927D88DCE56}" presName="childTextArrow" presStyleLbl="fgAccFollow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70C69-B0A9-4E90-ACCC-AAE216761DA9}" type="pres">
      <dgm:prSet presAssocID="{C1322B6A-2B92-40FA-98C3-C9B6C312C984}" presName="childTextArrow" presStyleLbl="fgAccFollow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80733-6654-4957-95B7-CA1E04E3A70D}" type="pres">
      <dgm:prSet presAssocID="{5BE4A4A1-7094-47D4-AF8D-4587D1BCFFCF}" presName="childTextArrow" presStyleLbl="fg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7D86BF-FFE4-42D2-8D1C-96FD0364BBE2}" type="pres">
      <dgm:prSet presAssocID="{32C65970-BFC3-4BE3-9116-ED22A2EE3573}" presName="childTextArrow" presStyleLbl="fgAccFollow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A9EFC-F8E9-4122-9D6F-67E86F6D93E7}" type="pres">
      <dgm:prSet presAssocID="{C33298EB-FA90-4E92-AE8D-2DFE03E187AA}" presName="sp" presStyleCnt="0"/>
      <dgm:spPr/>
    </dgm:pt>
    <dgm:pt modelId="{254E3155-74EB-4EDB-A4E2-2BA59C2F1EAF}" type="pres">
      <dgm:prSet presAssocID="{C22892F2-D262-40E9-91C3-E9681FB864A0}" presName="arrowAndChildren" presStyleCnt="0"/>
      <dgm:spPr/>
    </dgm:pt>
    <dgm:pt modelId="{8E2C964A-90AC-4472-B07B-E4A0A0D0EE12}" type="pres">
      <dgm:prSet presAssocID="{C22892F2-D262-40E9-91C3-E9681FB864A0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49771D30-4BEC-4C59-AC09-B097638B9140}" type="pres">
      <dgm:prSet presAssocID="{C22892F2-D262-40E9-91C3-E9681FB864A0}" presName="arrow" presStyleLbl="node1" presStyleIdx="3" presStyleCnt="5"/>
      <dgm:spPr/>
      <dgm:t>
        <a:bodyPr/>
        <a:lstStyle/>
        <a:p>
          <a:endParaRPr lang="ru-RU"/>
        </a:p>
      </dgm:t>
    </dgm:pt>
    <dgm:pt modelId="{E55F7665-8EDA-4161-9B96-BCA6F53877AC}" type="pres">
      <dgm:prSet presAssocID="{C22892F2-D262-40E9-91C3-E9681FB864A0}" presName="descendantArrow" presStyleCnt="0"/>
      <dgm:spPr/>
    </dgm:pt>
    <dgm:pt modelId="{A4976A42-BA3C-4902-ACB5-DDC80B91009B}" type="pres">
      <dgm:prSet presAssocID="{32864753-5D90-44A4-A348-05FEADE05DB7}" presName="childTextArrow" presStyleLbl="fgAccFollow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0CD7E-8E4C-437E-80DF-C8E6CB9A4F60}" type="pres">
      <dgm:prSet presAssocID="{9DFD2F46-B57F-44FC-980A-EA3681912B4A}" presName="childTextArrow" presStyleLbl="fg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81065-B128-4F89-BA6C-F53EDC4B49B2}" type="pres">
      <dgm:prSet presAssocID="{E451041D-E177-4D4A-A951-3CE17A574B51}" presName="sp" presStyleCnt="0"/>
      <dgm:spPr/>
    </dgm:pt>
    <dgm:pt modelId="{2EE957EC-DAA2-4EB4-9448-E14F1CA69AEA}" type="pres">
      <dgm:prSet presAssocID="{DAE67992-002F-416A-9F42-25A17A0B6F4E}" presName="arrowAndChildren" presStyleCnt="0"/>
      <dgm:spPr/>
    </dgm:pt>
    <dgm:pt modelId="{E7B0F833-7267-4286-9169-DB7E51BD199B}" type="pres">
      <dgm:prSet presAssocID="{DAE67992-002F-416A-9F42-25A17A0B6F4E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4138E1B4-0B64-40BC-936A-3945A25D00DD}" type="pres">
      <dgm:prSet presAssocID="{DAE67992-002F-416A-9F42-25A17A0B6F4E}" presName="arrow" presStyleLbl="node1" presStyleIdx="4" presStyleCnt="5"/>
      <dgm:spPr/>
      <dgm:t>
        <a:bodyPr/>
        <a:lstStyle/>
        <a:p>
          <a:endParaRPr lang="ru-RU"/>
        </a:p>
      </dgm:t>
    </dgm:pt>
    <dgm:pt modelId="{97FE75FB-6F4E-4506-8F62-A40E6B09406B}" type="pres">
      <dgm:prSet presAssocID="{DAE67992-002F-416A-9F42-25A17A0B6F4E}" presName="descendantArrow" presStyleCnt="0"/>
      <dgm:spPr/>
    </dgm:pt>
    <dgm:pt modelId="{D4F3BE84-A957-42A3-81B9-676E84080314}" type="pres">
      <dgm:prSet presAssocID="{698B5202-49B8-400C-91A4-07399430944D}" presName="childTextArrow" presStyleLbl="fgAccFollow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CA508B-63DD-4F56-AC57-932362C5CC22}" type="pres">
      <dgm:prSet presAssocID="{9860DDE4-D26E-4905-B82A-07190FA8E6B0}" presName="childTextArrow" presStyleLbl="fgAccFollowNode1" presStyleIdx="7" presStyleCnt="10" custLinFactNeighborX="-1850" custLinFactNeighborY="-4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6C124-6BCC-410D-A95D-A25C3EF29676}" type="pres">
      <dgm:prSet presAssocID="{CA5A8807-C9F4-43B9-AEC4-4B5B587F91D3}" presName="childTextArrow" presStyleLbl="fgAccFollow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345D5-DA1B-4B09-B036-59A945DA898D}" type="pres">
      <dgm:prSet presAssocID="{1F4AA4FA-6C65-4233-9BCD-3F7CF8914E07}" presName="childTextArrow" presStyleLbl="fgAccFollow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2BDC29-A087-431B-B415-454E1F409AD4}" srcId="{1C8E9C65-A121-43C3-B763-38F75B35A41B}" destId="{06CB7359-B092-42FD-8ED6-547EA7C02D7E}" srcOrd="2" destOrd="0" parTransId="{1E343417-8853-4F2E-9379-11A3D54C0B6B}" sibTransId="{2AD58A06-9CBA-47E9-A42E-C841AB0C4363}"/>
    <dgm:cxn modelId="{E9341DD3-5DF1-4866-BED0-A95486A9B6DF}" srcId="{C22892F2-D262-40E9-91C3-E9681FB864A0}" destId="{9DFD2F46-B57F-44FC-980A-EA3681912B4A}" srcOrd="1" destOrd="0" parTransId="{47CC27F7-4B09-4569-88A8-FA38B1FC1E5F}" sibTransId="{DDBCDEB9-D6EE-4D35-9841-49BFF6ABA735}"/>
    <dgm:cxn modelId="{6D73B5B8-1136-43D7-94E3-0DA80C6C585A}" srcId="{DAE67992-002F-416A-9F42-25A17A0B6F4E}" destId="{698B5202-49B8-400C-91A4-07399430944D}" srcOrd="0" destOrd="0" parTransId="{F21299EF-D3E0-441E-857F-BC60B675239D}" sibTransId="{E7C08699-B323-4CBA-AC51-0EB12E39426C}"/>
    <dgm:cxn modelId="{7F5CDFAE-17BC-438F-9F34-C15C52D231CD}" type="presOf" srcId="{9860DDE4-D26E-4905-B82A-07190FA8E6B0}" destId="{39CA508B-63DD-4F56-AC57-932362C5CC22}" srcOrd="0" destOrd="0" presId="urn:microsoft.com/office/officeart/2005/8/layout/process4"/>
    <dgm:cxn modelId="{8B50F41F-E932-4B87-A80F-60513B5DD946}" type="presOf" srcId="{1C8E9C65-A121-43C3-B763-38F75B35A41B}" destId="{6FA5B67A-7384-4461-AD5A-7D3B5850CF32}" srcOrd="0" destOrd="0" presId="urn:microsoft.com/office/officeart/2005/8/layout/process4"/>
    <dgm:cxn modelId="{70FD2B89-ADB1-4043-BE1D-1C523E9EBEF2}" type="presOf" srcId="{698B5202-49B8-400C-91A4-07399430944D}" destId="{D4F3BE84-A957-42A3-81B9-676E84080314}" srcOrd="0" destOrd="0" presId="urn:microsoft.com/office/officeart/2005/8/layout/process4"/>
    <dgm:cxn modelId="{A0831202-34D9-4761-BACB-F0C1D9159E60}" type="presOf" srcId="{9DFD2F46-B57F-44FC-980A-EA3681912B4A}" destId="{5110CD7E-8E4C-437E-80DF-C8E6CB9A4F60}" srcOrd="0" destOrd="0" presId="urn:microsoft.com/office/officeart/2005/8/layout/process4"/>
    <dgm:cxn modelId="{69A05B6D-7483-45E2-BEE7-6A55776D9718}" srcId="{06CB7359-B092-42FD-8ED6-547EA7C02D7E}" destId="{37BA4647-7AA6-4689-9E57-9927D88DCE56}" srcOrd="0" destOrd="0" parTransId="{FFD10704-C353-442D-BF81-BC034BABF0FD}" sibTransId="{C930E433-98E0-4A0C-809E-22DC06215DC2}"/>
    <dgm:cxn modelId="{29F735E1-EA0F-449D-A42C-53DB1C949C63}" srcId="{C22892F2-D262-40E9-91C3-E9681FB864A0}" destId="{32864753-5D90-44A4-A348-05FEADE05DB7}" srcOrd="0" destOrd="0" parTransId="{926C6149-5AB4-4D2B-B52F-32BB2BBDD08D}" sibTransId="{8FADEF6D-8C22-4C8D-AD9C-426AD6F51038}"/>
    <dgm:cxn modelId="{2374DA30-7FA1-4299-B958-15D83C3CD61D}" type="presOf" srcId="{20739898-C157-407E-9A8B-86B0025E31CB}" destId="{504F55EC-C8C9-41A8-AAD1-D1FA3202436D}" srcOrd="0" destOrd="0" presId="urn:microsoft.com/office/officeart/2005/8/layout/process4"/>
    <dgm:cxn modelId="{EA0C8BA9-7F61-4074-867D-BFF864CE55E5}" srcId="{1C8E9C65-A121-43C3-B763-38F75B35A41B}" destId="{549C36F2-0A81-43C8-9419-7B0AC39045A9}" srcOrd="3" destOrd="0" parTransId="{9E5B7A39-86C8-4995-BA62-46B489054F2F}" sibTransId="{D3944D6B-7B63-46E2-8257-98EF0255996C}"/>
    <dgm:cxn modelId="{E6B32F18-DECC-4910-8F31-6B4DA25740A8}" type="presOf" srcId="{37BA4647-7AA6-4689-9E57-9927D88DCE56}" destId="{85C12DC9-5FE9-406A-B519-B373B54191F4}" srcOrd="0" destOrd="0" presId="urn:microsoft.com/office/officeart/2005/8/layout/process4"/>
    <dgm:cxn modelId="{ADF421BB-385F-4D57-B27B-E89FFE98A1F9}" type="presOf" srcId="{C22892F2-D262-40E9-91C3-E9681FB864A0}" destId="{8E2C964A-90AC-4472-B07B-E4A0A0D0EE12}" srcOrd="0" destOrd="0" presId="urn:microsoft.com/office/officeart/2005/8/layout/process4"/>
    <dgm:cxn modelId="{A9B10388-BAEC-4D29-A7F6-F356063BDC23}" srcId="{06CB7359-B092-42FD-8ED6-547EA7C02D7E}" destId="{5BE4A4A1-7094-47D4-AF8D-4587D1BCFFCF}" srcOrd="2" destOrd="0" parTransId="{6E20BDD4-228D-429D-A2E6-90DE830891A8}" sibTransId="{925509A4-05E5-4F18-A761-0178779DFD34}"/>
    <dgm:cxn modelId="{F4060C66-7565-460E-9D9D-6BF12E0D4B74}" type="presOf" srcId="{5BE4A4A1-7094-47D4-AF8D-4587D1BCFFCF}" destId="{91980733-6654-4957-95B7-CA1E04E3A70D}" srcOrd="0" destOrd="0" presId="urn:microsoft.com/office/officeart/2005/8/layout/process4"/>
    <dgm:cxn modelId="{B9A89DD7-F8C3-40B6-90AD-A1625FDAAA1F}" type="presOf" srcId="{549C36F2-0A81-43C8-9419-7B0AC39045A9}" destId="{B36F59EE-9B5F-4DC7-BD77-0F385882A419}" srcOrd="0" destOrd="0" presId="urn:microsoft.com/office/officeart/2005/8/layout/process4"/>
    <dgm:cxn modelId="{2560F151-B054-499F-BBBF-48E87A463A4C}" type="presOf" srcId="{1F4AA4FA-6C65-4233-9BCD-3F7CF8914E07}" destId="{8F8345D5-DA1B-4B09-B036-59A945DA898D}" srcOrd="0" destOrd="0" presId="urn:microsoft.com/office/officeart/2005/8/layout/process4"/>
    <dgm:cxn modelId="{8476663D-C7D2-4E8A-86BD-D997DFF59305}" type="presOf" srcId="{06CB7359-B092-42FD-8ED6-547EA7C02D7E}" destId="{F70E60CB-A212-4F13-BF56-01E35D2F58DD}" srcOrd="0" destOrd="0" presId="urn:microsoft.com/office/officeart/2005/8/layout/process4"/>
    <dgm:cxn modelId="{64127E39-7FF3-4B72-81D6-B6817A2869CC}" srcId="{1C8E9C65-A121-43C3-B763-38F75B35A41B}" destId="{20739898-C157-407E-9A8B-86B0025E31CB}" srcOrd="4" destOrd="0" parTransId="{CCAE8E1A-C4E8-4AF3-80C1-7B8A6EE424A9}" sibTransId="{F43415D5-2BC3-44FA-A697-CC86F326E716}"/>
    <dgm:cxn modelId="{1F5FEF22-17F1-4B69-A27A-6A6DB5C9A53B}" type="presOf" srcId="{DAE67992-002F-416A-9F42-25A17A0B6F4E}" destId="{E7B0F833-7267-4286-9169-DB7E51BD199B}" srcOrd="0" destOrd="0" presId="urn:microsoft.com/office/officeart/2005/8/layout/process4"/>
    <dgm:cxn modelId="{84E84E33-25CF-4BEC-96CC-7D97F7FB64A0}" type="presOf" srcId="{32864753-5D90-44A4-A348-05FEADE05DB7}" destId="{A4976A42-BA3C-4902-ACB5-DDC80B91009B}" srcOrd="0" destOrd="0" presId="urn:microsoft.com/office/officeart/2005/8/layout/process4"/>
    <dgm:cxn modelId="{FF45CAD7-A701-477F-9C36-1DC5C5F8B308}" type="presOf" srcId="{CA5A8807-C9F4-43B9-AEC4-4B5B587F91D3}" destId="{77A6C124-6BCC-410D-A95D-A25C3EF29676}" srcOrd="0" destOrd="0" presId="urn:microsoft.com/office/officeart/2005/8/layout/process4"/>
    <dgm:cxn modelId="{9D5C9DA9-6340-4317-8A5C-18F28D688962}" type="presOf" srcId="{C22892F2-D262-40E9-91C3-E9681FB864A0}" destId="{49771D30-4BEC-4C59-AC09-B097638B9140}" srcOrd="1" destOrd="0" presId="urn:microsoft.com/office/officeart/2005/8/layout/process4"/>
    <dgm:cxn modelId="{C0893232-B399-4712-A7B0-5C36921F9736}" type="presOf" srcId="{DAE67992-002F-416A-9F42-25A17A0B6F4E}" destId="{4138E1B4-0B64-40BC-936A-3945A25D00DD}" srcOrd="1" destOrd="0" presId="urn:microsoft.com/office/officeart/2005/8/layout/process4"/>
    <dgm:cxn modelId="{BCE81F6E-26D3-4C92-BF08-21B41F7DF7BB}" type="presOf" srcId="{06CB7359-B092-42FD-8ED6-547EA7C02D7E}" destId="{E5CE0B88-FF8F-4C93-B6B5-E280BAB1222B}" srcOrd="1" destOrd="0" presId="urn:microsoft.com/office/officeart/2005/8/layout/process4"/>
    <dgm:cxn modelId="{84022756-BBF1-45FC-BB07-6967405B64BE}" type="presOf" srcId="{32C65970-BFC3-4BE3-9116-ED22A2EE3573}" destId="{4A7D86BF-FFE4-42D2-8D1C-96FD0364BBE2}" srcOrd="0" destOrd="0" presId="urn:microsoft.com/office/officeart/2005/8/layout/process4"/>
    <dgm:cxn modelId="{1739BDDC-FD08-4DB8-936D-15F89BD2B275}" srcId="{1C8E9C65-A121-43C3-B763-38F75B35A41B}" destId="{DAE67992-002F-416A-9F42-25A17A0B6F4E}" srcOrd="0" destOrd="0" parTransId="{9D35070D-338A-42BD-BC8F-325C959EEC41}" sibTransId="{E451041D-E177-4D4A-A951-3CE17A574B51}"/>
    <dgm:cxn modelId="{2F76A711-9117-4AC6-B650-DF6AC089AFBC}" srcId="{DAE67992-002F-416A-9F42-25A17A0B6F4E}" destId="{9860DDE4-D26E-4905-B82A-07190FA8E6B0}" srcOrd="1" destOrd="0" parTransId="{2B46356E-15F1-4FD3-AF17-77B9C3ACA227}" sibTransId="{EF2A2B42-0FEE-4A9A-A79A-BB06C3C37514}"/>
    <dgm:cxn modelId="{B5276A09-3B65-4B48-AA20-0065E4E5D87B}" srcId="{06CB7359-B092-42FD-8ED6-547EA7C02D7E}" destId="{32C65970-BFC3-4BE3-9116-ED22A2EE3573}" srcOrd="3" destOrd="0" parTransId="{C93536AF-52AC-497A-9643-1ED718D5ED84}" sibTransId="{A33F4507-F0D2-49A8-AEB3-C8D4205ECAD0}"/>
    <dgm:cxn modelId="{5CE2373B-B43F-44AA-A90D-601DA70222D5}" srcId="{1C8E9C65-A121-43C3-B763-38F75B35A41B}" destId="{C22892F2-D262-40E9-91C3-E9681FB864A0}" srcOrd="1" destOrd="0" parTransId="{3B51DCC3-A104-487E-B714-066F65B08E02}" sibTransId="{C33298EB-FA90-4E92-AE8D-2DFE03E187AA}"/>
    <dgm:cxn modelId="{E6D09543-B3F1-4271-8CEF-B3BE44517ECE}" srcId="{DAE67992-002F-416A-9F42-25A17A0B6F4E}" destId="{CA5A8807-C9F4-43B9-AEC4-4B5B587F91D3}" srcOrd="2" destOrd="0" parTransId="{73FAFA8F-6F32-42CA-89A3-F0BB591FE05C}" sibTransId="{2BEFB3F4-7C8F-4BB4-8195-C5592F4EAEEB}"/>
    <dgm:cxn modelId="{902986EF-523C-4A2B-A63B-84ECC26198E1}" srcId="{DAE67992-002F-416A-9F42-25A17A0B6F4E}" destId="{1F4AA4FA-6C65-4233-9BCD-3F7CF8914E07}" srcOrd="3" destOrd="0" parTransId="{85C1C9DD-B59B-4C7E-ABA8-74C63583178C}" sibTransId="{A3F343F4-C11B-40DC-8E85-671E2D40710B}"/>
    <dgm:cxn modelId="{976C5640-79BC-487D-97DC-F4D334DD064E}" srcId="{06CB7359-B092-42FD-8ED6-547EA7C02D7E}" destId="{C1322B6A-2B92-40FA-98C3-C9B6C312C984}" srcOrd="1" destOrd="0" parTransId="{58F8746A-99B9-4068-B968-F5B377F99C8B}" sibTransId="{F2B24752-7D77-4AB1-967A-56790A89D6DD}"/>
    <dgm:cxn modelId="{7F7439C5-4F8A-4B06-ACBA-9E1BC631B88F}" type="presOf" srcId="{C1322B6A-2B92-40FA-98C3-C9B6C312C984}" destId="{1FA70C69-B0A9-4E90-ACCC-AAE216761DA9}" srcOrd="0" destOrd="0" presId="urn:microsoft.com/office/officeart/2005/8/layout/process4"/>
    <dgm:cxn modelId="{AC6F2B37-DEB4-4B94-B53B-9C2360502B85}" type="presParOf" srcId="{6FA5B67A-7384-4461-AD5A-7D3B5850CF32}" destId="{35A7C049-6076-4EEC-80B2-F9C3CF721986}" srcOrd="0" destOrd="0" presId="urn:microsoft.com/office/officeart/2005/8/layout/process4"/>
    <dgm:cxn modelId="{55268EE5-62E7-4790-82BB-F240BE226EAB}" type="presParOf" srcId="{35A7C049-6076-4EEC-80B2-F9C3CF721986}" destId="{504F55EC-C8C9-41A8-AAD1-D1FA3202436D}" srcOrd="0" destOrd="0" presId="urn:microsoft.com/office/officeart/2005/8/layout/process4"/>
    <dgm:cxn modelId="{4F10FD65-2E45-47DD-8E86-850FBC3A34A9}" type="presParOf" srcId="{6FA5B67A-7384-4461-AD5A-7D3B5850CF32}" destId="{E6D4AA93-B39B-4119-B6B2-520D18A6C2B1}" srcOrd="1" destOrd="0" presId="urn:microsoft.com/office/officeart/2005/8/layout/process4"/>
    <dgm:cxn modelId="{D3498CC7-1E2E-4023-A42F-B79D53B659AA}" type="presParOf" srcId="{6FA5B67A-7384-4461-AD5A-7D3B5850CF32}" destId="{67BF22AC-5A41-4812-B1A4-0AED463049FF}" srcOrd="2" destOrd="0" presId="urn:microsoft.com/office/officeart/2005/8/layout/process4"/>
    <dgm:cxn modelId="{94A2DC5E-5800-4416-B0CD-EA03F30F613D}" type="presParOf" srcId="{67BF22AC-5A41-4812-B1A4-0AED463049FF}" destId="{B36F59EE-9B5F-4DC7-BD77-0F385882A419}" srcOrd="0" destOrd="0" presId="urn:microsoft.com/office/officeart/2005/8/layout/process4"/>
    <dgm:cxn modelId="{F9383EE7-9364-4DF3-A23F-558DCCB40D19}" type="presParOf" srcId="{6FA5B67A-7384-4461-AD5A-7D3B5850CF32}" destId="{0421B3C3-368C-41DD-8670-6CA39BAB27AC}" srcOrd="3" destOrd="0" presId="urn:microsoft.com/office/officeart/2005/8/layout/process4"/>
    <dgm:cxn modelId="{41199E89-867F-403F-AAA8-391E007E2EAA}" type="presParOf" srcId="{6FA5B67A-7384-4461-AD5A-7D3B5850CF32}" destId="{18360280-B644-4655-BE45-555D484910BC}" srcOrd="4" destOrd="0" presId="urn:microsoft.com/office/officeart/2005/8/layout/process4"/>
    <dgm:cxn modelId="{CDB64630-0698-4ED5-B209-BFD481A21E19}" type="presParOf" srcId="{18360280-B644-4655-BE45-555D484910BC}" destId="{F70E60CB-A212-4F13-BF56-01E35D2F58DD}" srcOrd="0" destOrd="0" presId="urn:microsoft.com/office/officeart/2005/8/layout/process4"/>
    <dgm:cxn modelId="{FDDDA5F1-E7F5-4D04-BE48-7E3BBF177EF9}" type="presParOf" srcId="{18360280-B644-4655-BE45-555D484910BC}" destId="{E5CE0B88-FF8F-4C93-B6B5-E280BAB1222B}" srcOrd="1" destOrd="0" presId="urn:microsoft.com/office/officeart/2005/8/layout/process4"/>
    <dgm:cxn modelId="{1D0E0FB5-3C4B-4512-B6AC-D94289B9387C}" type="presParOf" srcId="{18360280-B644-4655-BE45-555D484910BC}" destId="{360ADB9D-EA7A-4C5B-AFE5-1407FEA1DE5B}" srcOrd="2" destOrd="0" presId="urn:microsoft.com/office/officeart/2005/8/layout/process4"/>
    <dgm:cxn modelId="{1FD99F8A-8B81-4373-B7AA-411E7F0F718E}" type="presParOf" srcId="{360ADB9D-EA7A-4C5B-AFE5-1407FEA1DE5B}" destId="{85C12DC9-5FE9-406A-B519-B373B54191F4}" srcOrd="0" destOrd="0" presId="urn:microsoft.com/office/officeart/2005/8/layout/process4"/>
    <dgm:cxn modelId="{98CC9F3D-E447-4EEB-886E-857C92759E75}" type="presParOf" srcId="{360ADB9D-EA7A-4C5B-AFE5-1407FEA1DE5B}" destId="{1FA70C69-B0A9-4E90-ACCC-AAE216761DA9}" srcOrd="1" destOrd="0" presId="urn:microsoft.com/office/officeart/2005/8/layout/process4"/>
    <dgm:cxn modelId="{0089D1A7-A773-45BF-AB34-0B0AAD4048D5}" type="presParOf" srcId="{360ADB9D-EA7A-4C5B-AFE5-1407FEA1DE5B}" destId="{91980733-6654-4957-95B7-CA1E04E3A70D}" srcOrd="2" destOrd="0" presId="urn:microsoft.com/office/officeart/2005/8/layout/process4"/>
    <dgm:cxn modelId="{4CB918D1-265F-4F68-9062-4AA55025D709}" type="presParOf" srcId="{360ADB9D-EA7A-4C5B-AFE5-1407FEA1DE5B}" destId="{4A7D86BF-FFE4-42D2-8D1C-96FD0364BBE2}" srcOrd="3" destOrd="0" presId="urn:microsoft.com/office/officeart/2005/8/layout/process4"/>
    <dgm:cxn modelId="{5134A5F5-537E-48AB-82C0-EFA97242EB7D}" type="presParOf" srcId="{6FA5B67A-7384-4461-AD5A-7D3B5850CF32}" destId="{285A9EFC-F8E9-4122-9D6F-67E86F6D93E7}" srcOrd="5" destOrd="0" presId="urn:microsoft.com/office/officeart/2005/8/layout/process4"/>
    <dgm:cxn modelId="{8FA68F32-6BA2-4BFB-ADD9-D618A04B8704}" type="presParOf" srcId="{6FA5B67A-7384-4461-AD5A-7D3B5850CF32}" destId="{254E3155-74EB-4EDB-A4E2-2BA59C2F1EAF}" srcOrd="6" destOrd="0" presId="urn:microsoft.com/office/officeart/2005/8/layout/process4"/>
    <dgm:cxn modelId="{81A03BE3-55E5-4094-8107-64960673BF9F}" type="presParOf" srcId="{254E3155-74EB-4EDB-A4E2-2BA59C2F1EAF}" destId="{8E2C964A-90AC-4472-B07B-E4A0A0D0EE12}" srcOrd="0" destOrd="0" presId="urn:microsoft.com/office/officeart/2005/8/layout/process4"/>
    <dgm:cxn modelId="{96FD1F6C-8EC1-4468-B884-96EBDFFEC9FF}" type="presParOf" srcId="{254E3155-74EB-4EDB-A4E2-2BA59C2F1EAF}" destId="{49771D30-4BEC-4C59-AC09-B097638B9140}" srcOrd="1" destOrd="0" presId="urn:microsoft.com/office/officeart/2005/8/layout/process4"/>
    <dgm:cxn modelId="{5D34E015-18A0-4DF3-8E0A-38413759480B}" type="presParOf" srcId="{254E3155-74EB-4EDB-A4E2-2BA59C2F1EAF}" destId="{E55F7665-8EDA-4161-9B96-BCA6F53877AC}" srcOrd="2" destOrd="0" presId="urn:microsoft.com/office/officeart/2005/8/layout/process4"/>
    <dgm:cxn modelId="{DA814283-97D0-4EC1-B50D-7CEF25CB5C2F}" type="presParOf" srcId="{E55F7665-8EDA-4161-9B96-BCA6F53877AC}" destId="{A4976A42-BA3C-4902-ACB5-DDC80B91009B}" srcOrd="0" destOrd="0" presId="urn:microsoft.com/office/officeart/2005/8/layout/process4"/>
    <dgm:cxn modelId="{FFD38652-D376-40D6-820B-5F69816A777E}" type="presParOf" srcId="{E55F7665-8EDA-4161-9B96-BCA6F53877AC}" destId="{5110CD7E-8E4C-437E-80DF-C8E6CB9A4F60}" srcOrd="1" destOrd="0" presId="urn:microsoft.com/office/officeart/2005/8/layout/process4"/>
    <dgm:cxn modelId="{846EAA2A-A87D-4D02-82A0-E7331184256E}" type="presParOf" srcId="{6FA5B67A-7384-4461-AD5A-7D3B5850CF32}" destId="{98C81065-B128-4F89-BA6C-F53EDC4B49B2}" srcOrd="7" destOrd="0" presId="urn:microsoft.com/office/officeart/2005/8/layout/process4"/>
    <dgm:cxn modelId="{9B633E3B-D540-4B15-99E7-EE94B00A8456}" type="presParOf" srcId="{6FA5B67A-7384-4461-AD5A-7D3B5850CF32}" destId="{2EE957EC-DAA2-4EB4-9448-E14F1CA69AEA}" srcOrd="8" destOrd="0" presId="urn:microsoft.com/office/officeart/2005/8/layout/process4"/>
    <dgm:cxn modelId="{25E52BDF-205B-4A8F-A4C0-1B9D94EE4BFC}" type="presParOf" srcId="{2EE957EC-DAA2-4EB4-9448-E14F1CA69AEA}" destId="{E7B0F833-7267-4286-9169-DB7E51BD199B}" srcOrd="0" destOrd="0" presId="urn:microsoft.com/office/officeart/2005/8/layout/process4"/>
    <dgm:cxn modelId="{094A346C-314B-415A-96E8-C61D6969AF40}" type="presParOf" srcId="{2EE957EC-DAA2-4EB4-9448-E14F1CA69AEA}" destId="{4138E1B4-0B64-40BC-936A-3945A25D00DD}" srcOrd="1" destOrd="0" presId="urn:microsoft.com/office/officeart/2005/8/layout/process4"/>
    <dgm:cxn modelId="{A3758C3B-4474-44C9-A979-D6F5F96AE092}" type="presParOf" srcId="{2EE957EC-DAA2-4EB4-9448-E14F1CA69AEA}" destId="{97FE75FB-6F4E-4506-8F62-A40E6B09406B}" srcOrd="2" destOrd="0" presId="urn:microsoft.com/office/officeart/2005/8/layout/process4"/>
    <dgm:cxn modelId="{709A4F77-2165-418A-8FB5-F871CB0D05C3}" type="presParOf" srcId="{97FE75FB-6F4E-4506-8F62-A40E6B09406B}" destId="{D4F3BE84-A957-42A3-81B9-676E84080314}" srcOrd="0" destOrd="0" presId="urn:microsoft.com/office/officeart/2005/8/layout/process4"/>
    <dgm:cxn modelId="{FF608459-8EC6-48FF-968D-CFFF823B026D}" type="presParOf" srcId="{97FE75FB-6F4E-4506-8F62-A40E6B09406B}" destId="{39CA508B-63DD-4F56-AC57-932362C5CC22}" srcOrd="1" destOrd="0" presId="urn:microsoft.com/office/officeart/2005/8/layout/process4"/>
    <dgm:cxn modelId="{08D5BECE-64B9-411A-A35F-46389C5F46F4}" type="presParOf" srcId="{97FE75FB-6F4E-4506-8F62-A40E6B09406B}" destId="{77A6C124-6BCC-410D-A95D-A25C3EF29676}" srcOrd="2" destOrd="0" presId="urn:microsoft.com/office/officeart/2005/8/layout/process4"/>
    <dgm:cxn modelId="{0F807F0A-1086-4562-8D6B-E056F34697B8}" type="presParOf" srcId="{97FE75FB-6F4E-4506-8F62-A40E6B09406B}" destId="{8F8345D5-DA1B-4B09-B036-59A945DA898D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BAA250-D7D2-4436-A517-280C565DE860}" type="doc">
      <dgm:prSet loTypeId="urn:microsoft.com/office/officeart/2005/8/layout/cycle6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290B1F0-BB63-425C-889B-5566C590EAA6}">
      <dgm:prSet phldrT="[Текст]" custT="1"/>
      <dgm:spPr/>
      <dgm:t>
        <a:bodyPr/>
        <a:lstStyle/>
        <a:p>
          <a:r>
            <a:rPr lang="ru-RU" sz="1600" dirty="0" smtClean="0"/>
            <a:t>1.Что меня интересует больше всего?</a:t>
          </a:r>
          <a:endParaRPr lang="ru-RU" sz="1600" dirty="0"/>
        </a:p>
      </dgm:t>
    </dgm:pt>
    <dgm:pt modelId="{2429977A-B72F-41B7-8F73-D9C7AAD1E4B8}" type="parTrans" cxnId="{BC7D445E-DFCC-4BD6-ACEB-807DC1E29B65}">
      <dgm:prSet/>
      <dgm:spPr/>
      <dgm:t>
        <a:bodyPr/>
        <a:lstStyle/>
        <a:p>
          <a:endParaRPr lang="ru-RU"/>
        </a:p>
      </dgm:t>
    </dgm:pt>
    <dgm:pt modelId="{D35B90C7-A745-4084-91BF-AECC5BF5F939}" type="sibTrans" cxnId="{BC7D445E-DFCC-4BD6-ACEB-807DC1E29B65}">
      <dgm:prSet/>
      <dgm:spPr/>
      <dgm:t>
        <a:bodyPr/>
        <a:lstStyle/>
        <a:p>
          <a:endParaRPr lang="ru-RU"/>
        </a:p>
      </dgm:t>
    </dgm:pt>
    <dgm:pt modelId="{007B3EC5-61F7-4532-AFCE-55F391858A4F}">
      <dgm:prSet custT="1"/>
      <dgm:spPr/>
      <dgm:t>
        <a:bodyPr/>
        <a:lstStyle/>
        <a:p>
          <a:r>
            <a:rPr lang="ru-RU" sz="1600" dirty="0" smtClean="0"/>
            <a:t>3. Чем я чаще всего занимаюсь в свободное время?</a:t>
          </a:r>
          <a:endParaRPr lang="ru-RU" sz="1600" dirty="0"/>
        </a:p>
      </dgm:t>
    </dgm:pt>
    <dgm:pt modelId="{34D68A0F-9BEB-4B94-9BA9-87F6B3FC45FA}" type="parTrans" cxnId="{1A9C08F4-439D-43BC-8D93-643FFA41F229}">
      <dgm:prSet/>
      <dgm:spPr/>
      <dgm:t>
        <a:bodyPr/>
        <a:lstStyle/>
        <a:p>
          <a:endParaRPr lang="ru-RU"/>
        </a:p>
      </dgm:t>
    </dgm:pt>
    <dgm:pt modelId="{4AA9B4BA-0989-46CA-95B1-3D4FA70A917C}" type="sibTrans" cxnId="{1A9C08F4-439D-43BC-8D93-643FFA41F229}">
      <dgm:prSet/>
      <dgm:spPr/>
      <dgm:t>
        <a:bodyPr/>
        <a:lstStyle/>
        <a:p>
          <a:endParaRPr lang="ru-RU"/>
        </a:p>
      </dgm:t>
    </dgm:pt>
    <dgm:pt modelId="{14A60106-0A26-494D-92F3-322546DBC049}">
      <dgm:prSet custT="1"/>
      <dgm:spPr/>
      <dgm:t>
        <a:bodyPr/>
        <a:lstStyle/>
        <a:p>
          <a:r>
            <a:rPr lang="ru-RU" sz="1400" dirty="0" smtClean="0"/>
            <a:t>5. Что из изученного на уроках мне бы хотелось узнать более глубоко? </a:t>
          </a:r>
          <a:endParaRPr lang="ru-RU" sz="1400" dirty="0"/>
        </a:p>
      </dgm:t>
    </dgm:pt>
    <dgm:pt modelId="{E4E4DD0A-1951-41F3-981C-90284F1781C0}" type="parTrans" cxnId="{A8BE2BAE-C77A-404F-AB5A-002E22C3F25C}">
      <dgm:prSet/>
      <dgm:spPr/>
      <dgm:t>
        <a:bodyPr/>
        <a:lstStyle/>
        <a:p>
          <a:endParaRPr lang="ru-RU"/>
        </a:p>
      </dgm:t>
    </dgm:pt>
    <dgm:pt modelId="{D7F2AE2F-6FC0-407E-9CC4-A5325AB30C00}" type="sibTrans" cxnId="{A8BE2BAE-C77A-404F-AB5A-002E22C3F25C}">
      <dgm:prSet/>
      <dgm:spPr/>
      <dgm:t>
        <a:bodyPr/>
        <a:lstStyle/>
        <a:p>
          <a:endParaRPr lang="ru-RU"/>
        </a:p>
      </dgm:t>
    </dgm:pt>
    <dgm:pt modelId="{7265C797-BEC3-4C17-90CF-F9157B4F65CD}">
      <dgm:prSet custT="1"/>
      <dgm:spPr/>
      <dgm:t>
        <a:bodyPr/>
        <a:lstStyle/>
        <a:p>
          <a:r>
            <a:rPr lang="ru-RU" sz="1400" dirty="0" smtClean="0"/>
            <a:t>4. По каким учебным предметам я получаю хорошие отметки?</a:t>
          </a:r>
          <a:endParaRPr lang="ru-RU" sz="1400" dirty="0"/>
        </a:p>
      </dgm:t>
    </dgm:pt>
    <dgm:pt modelId="{6B85C6DB-5D87-4A87-8A92-9D413DA58589}" type="parTrans" cxnId="{F36E4426-AE0C-4372-A8C5-3BF91161E9CE}">
      <dgm:prSet/>
      <dgm:spPr/>
      <dgm:t>
        <a:bodyPr/>
        <a:lstStyle/>
        <a:p>
          <a:endParaRPr lang="ru-RU"/>
        </a:p>
      </dgm:t>
    </dgm:pt>
    <dgm:pt modelId="{77BE6E00-9B0F-4926-9620-94B191221432}" type="sibTrans" cxnId="{F36E4426-AE0C-4372-A8C5-3BF91161E9CE}">
      <dgm:prSet/>
      <dgm:spPr/>
      <dgm:t>
        <a:bodyPr/>
        <a:lstStyle/>
        <a:p>
          <a:endParaRPr lang="ru-RU"/>
        </a:p>
      </dgm:t>
    </dgm:pt>
    <dgm:pt modelId="{6C8D07CB-3A4A-4D62-AD33-4810D82C7310}">
      <dgm:prSet custT="1"/>
      <dgm:spPr/>
      <dgm:t>
        <a:bodyPr/>
        <a:lstStyle/>
        <a:p>
          <a:r>
            <a:rPr lang="ru-RU" sz="1100" dirty="0" smtClean="0"/>
            <a:t>2. Чем я хочу заниматься, прежде всего (поэзией или физикой, экономикой или биологией, математикой или географией и т.д.)?</a:t>
          </a:r>
          <a:endParaRPr lang="ru-RU" sz="1100" dirty="0"/>
        </a:p>
      </dgm:t>
    </dgm:pt>
    <dgm:pt modelId="{2AB538BA-379E-46A5-AA22-13A9DA8EEC64}" type="parTrans" cxnId="{C2C42589-300D-41CE-9980-F4B209AA5159}">
      <dgm:prSet/>
      <dgm:spPr/>
      <dgm:t>
        <a:bodyPr/>
        <a:lstStyle/>
        <a:p>
          <a:endParaRPr lang="ru-RU"/>
        </a:p>
      </dgm:t>
    </dgm:pt>
    <dgm:pt modelId="{8A9A8135-5091-4889-A1C8-D1667D0C4A7E}" type="sibTrans" cxnId="{C2C42589-300D-41CE-9980-F4B209AA5159}">
      <dgm:prSet/>
      <dgm:spPr/>
      <dgm:t>
        <a:bodyPr/>
        <a:lstStyle/>
        <a:p>
          <a:endParaRPr lang="ru-RU"/>
        </a:p>
      </dgm:t>
    </dgm:pt>
    <dgm:pt modelId="{033A6E10-32A4-4BB0-9E94-314518090311}" type="pres">
      <dgm:prSet presAssocID="{67BAA250-D7D2-4436-A517-280C565DE86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EBC306-F1B8-4E26-A43C-3AE8D1E78672}" type="pres">
      <dgm:prSet presAssocID="{C290B1F0-BB63-425C-889B-5566C590EA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1D11B-5CA1-4EEC-8322-326A99B23807}" type="pres">
      <dgm:prSet presAssocID="{C290B1F0-BB63-425C-889B-5566C590EAA6}" presName="spNode" presStyleCnt="0"/>
      <dgm:spPr/>
    </dgm:pt>
    <dgm:pt modelId="{D0CCD6AC-FD60-42CE-93A1-D45DF726473B}" type="pres">
      <dgm:prSet presAssocID="{D35B90C7-A745-4084-91BF-AECC5BF5F939}" presName="sibTrans" presStyleLbl="sibTrans1D1" presStyleIdx="0" presStyleCnt="5"/>
      <dgm:spPr/>
      <dgm:t>
        <a:bodyPr/>
        <a:lstStyle/>
        <a:p>
          <a:endParaRPr lang="ru-RU"/>
        </a:p>
      </dgm:t>
    </dgm:pt>
    <dgm:pt modelId="{93FB8A98-31E7-444F-A4C9-70A84528A9B7}" type="pres">
      <dgm:prSet presAssocID="{007B3EC5-61F7-4532-AFCE-55F391858A4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CC16B-BB19-4AF9-BEED-48EFCD828ADB}" type="pres">
      <dgm:prSet presAssocID="{007B3EC5-61F7-4532-AFCE-55F391858A4F}" presName="spNode" presStyleCnt="0"/>
      <dgm:spPr/>
    </dgm:pt>
    <dgm:pt modelId="{8D086166-3076-49D7-B318-812ED97847F9}" type="pres">
      <dgm:prSet presAssocID="{4AA9B4BA-0989-46CA-95B1-3D4FA70A917C}" presName="sibTrans" presStyleLbl="sibTrans1D1" presStyleIdx="1" presStyleCnt="5"/>
      <dgm:spPr/>
      <dgm:t>
        <a:bodyPr/>
        <a:lstStyle/>
        <a:p>
          <a:endParaRPr lang="ru-RU"/>
        </a:p>
      </dgm:t>
    </dgm:pt>
    <dgm:pt modelId="{D5A5D64E-624E-48D6-B9D0-AABFD5A00DF4}" type="pres">
      <dgm:prSet presAssocID="{14A60106-0A26-494D-92F3-322546DBC04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F4FF7-8335-4772-B7AA-43717C5E92C9}" type="pres">
      <dgm:prSet presAssocID="{14A60106-0A26-494D-92F3-322546DBC049}" presName="spNode" presStyleCnt="0"/>
      <dgm:spPr/>
    </dgm:pt>
    <dgm:pt modelId="{F91783D9-31B0-4FF1-A3DF-D49D23E45366}" type="pres">
      <dgm:prSet presAssocID="{D7F2AE2F-6FC0-407E-9CC4-A5325AB30C00}" presName="sibTrans" presStyleLbl="sibTrans1D1" presStyleIdx="2" presStyleCnt="5"/>
      <dgm:spPr/>
      <dgm:t>
        <a:bodyPr/>
        <a:lstStyle/>
        <a:p>
          <a:endParaRPr lang="ru-RU"/>
        </a:p>
      </dgm:t>
    </dgm:pt>
    <dgm:pt modelId="{2551612A-A259-4C8B-8A92-1E342E76ADFB}" type="pres">
      <dgm:prSet presAssocID="{7265C797-BEC3-4C17-90CF-F9157B4F65C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8ACE5-3FF7-4833-B894-E0153C2A38BF}" type="pres">
      <dgm:prSet presAssocID="{7265C797-BEC3-4C17-90CF-F9157B4F65CD}" presName="spNode" presStyleCnt="0"/>
      <dgm:spPr/>
    </dgm:pt>
    <dgm:pt modelId="{BE0832E4-93F5-4762-ABF1-8BA86211E512}" type="pres">
      <dgm:prSet presAssocID="{77BE6E00-9B0F-4926-9620-94B191221432}" presName="sibTrans" presStyleLbl="sibTrans1D1" presStyleIdx="3" presStyleCnt="5"/>
      <dgm:spPr/>
      <dgm:t>
        <a:bodyPr/>
        <a:lstStyle/>
        <a:p>
          <a:endParaRPr lang="ru-RU"/>
        </a:p>
      </dgm:t>
    </dgm:pt>
    <dgm:pt modelId="{8FA34141-0CC9-4016-9008-91C287FC246C}" type="pres">
      <dgm:prSet presAssocID="{6C8D07CB-3A4A-4D62-AD33-4810D82C731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7B7FA-E341-4F0B-BCD5-84B4310A5A45}" type="pres">
      <dgm:prSet presAssocID="{6C8D07CB-3A4A-4D62-AD33-4810D82C7310}" presName="spNode" presStyleCnt="0"/>
      <dgm:spPr/>
    </dgm:pt>
    <dgm:pt modelId="{3F3A624B-3353-4BC2-8FCB-85429940C112}" type="pres">
      <dgm:prSet presAssocID="{8A9A8135-5091-4889-A1C8-D1667D0C4A7E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11DAEC5D-7769-40EF-9EB1-989DE1425241}" type="presOf" srcId="{77BE6E00-9B0F-4926-9620-94B191221432}" destId="{BE0832E4-93F5-4762-ABF1-8BA86211E512}" srcOrd="0" destOrd="0" presId="urn:microsoft.com/office/officeart/2005/8/layout/cycle6"/>
    <dgm:cxn modelId="{583AC56A-452C-4159-B980-DB89C49C18BB}" type="presOf" srcId="{8A9A8135-5091-4889-A1C8-D1667D0C4A7E}" destId="{3F3A624B-3353-4BC2-8FCB-85429940C112}" srcOrd="0" destOrd="0" presId="urn:microsoft.com/office/officeart/2005/8/layout/cycle6"/>
    <dgm:cxn modelId="{BD4571E6-4DE5-4A43-B96C-E7FE5D509CFB}" type="presOf" srcId="{C290B1F0-BB63-425C-889B-5566C590EAA6}" destId="{59EBC306-F1B8-4E26-A43C-3AE8D1E78672}" srcOrd="0" destOrd="0" presId="urn:microsoft.com/office/officeart/2005/8/layout/cycle6"/>
    <dgm:cxn modelId="{AE8D8DDE-577F-4920-88AB-6CD539DAA424}" type="presOf" srcId="{6C8D07CB-3A4A-4D62-AD33-4810D82C7310}" destId="{8FA34141-0CC9-4016-9008-91C287FC246C}" srcOrd="0" destOrd="0" presId="urn:microsoft.com/office/officeart/2005/8/layout/cycle6"/>
    <dgm:cxn modelId="{4B4A9B1D-9723-4A92-B108-EFA70031CA94}" type="presOf" srcId="{D35B90C7-A745-4084-91BF-AECC5BF5F939}" destId="{D0CCD6AC-FD60-42CE-93A1-D45DF726473B}" srcOrd="0" destOrd="0" presId="urn:microsoft.com/office/officeart/2005/8/layout/cycle6"/>
    <dgm:cxn modelId="{A8BE2BAE-C77A-404F-AB5A-002E22C3F25C}" srcId="{67BAA250-D7D2-4436-A517-280C565DE860}" destId="{14A60106-0A26-494D-92F3-322546DBC049}" srcOrd="2" destOrd="0" parTransId="{E4E4DD0A-1951-41F3-981C-90284F1781C0}" sibTransId="{D7F2AE2F-6FC0-407E-9CC4-A5325AB30C00}"/>
    <dgm:cxn modelId="{06CD579A-DF41-4D7C-97CD-EAC58B009455}" type="presOf" srcId="{14A60106-0A26-494D-92F3-322546DBC049}" destId="{D5A5D64E-624E-48D6-B9D0-AABFD5A00DF4}" srcOrd="0" destOrd="0" presId="urn:microsoft.com/office/officeart/2005/8/layout/cycle6"/>
    <dgm:cxn modelId="{C2C42589-300D-41CE-9980-F4B209AA5159}" srcId="{67BAA250-D7D2-4436-A517-280C565DE860}" destId="{6C8D07CB-3A4A-4D62-AD33-4810D82C7310}" srcOrd="4" destOrd="0" parTransId="{2AB538BA-379E-46A5-AA22-13A9DA8EEC64}" sibTransId="{8A9A8135-5091-4889-A1C8-D1667D0C4A7E}"/>
    <dgm:cxn modelId="{12EF7F9C-C612-41A6-A69A-F681414E6015}" type="presOf" srcId="{67BAA250-D7D2-4436-A517-280C565DE860}" destId="{033A6E10-32A4-4BB0-9E94-314518090311}" srcOrd="0" destOrd="0" presId="urn:microsoft.com/office/officeart/2005/8/layout/cycle6"/>
    <dgm:cxn modelId="{8213287C-86F2-4EC8-94BB-5465526E39E4}" type="presOf" srcId="{4AA9B4BA-0989-46CA-95B1-3D4FA70A917C}" destId="{8D086166-3076-49D7-B318-812ED97847F9}" srcOrd="0" destOrd="0" presId="urn:microsoft.com/office/officeart/2005/8/layout/cycle6"/>
    <dgm:cxn modelId="{BC7D445E-DFCC-4BD6-ACEB-807DC1E29B65}" srcId="{67BAA250-D7D2-4436-A517-280C565DE860}" destId="{C290B1F0-BB63-425C-889B-5566C590EAA6}" srcOrd="0" destOrd="0" parTransId="{2429977A-B72F-41B7-8F73-D9C7AAD1E4B8}" sibTransId="{D35B90C7-A745-4084-91BF-AECC5BF5F939}"/>
    <dgm:cxn modelId="{831ABC11-6254-4576-A7E0-9202545CB9D2}" type="presOf" srcId="{D7F2AE2F-6FC0-407E-9CC4-A5325AB30C00}" destId="{F91783D9-31B0-4FF1-A3DF-D49D23E45366}" srcOrd="0" destOrd="0" presId="urn:microsoft.com/office/officeart/2005/8/layout/cycle6"/>
    <dgm:cxn modelId="{F36E4426-AE0C-4372-A8C5-3BF91161E9CE}" srcId="{67BAA250-D7D2-4436-A517-280C565DE860}" destId="{7265C797-BEC3-4C17-90CF-F9157B4F65CD}" srcOrd="3" destOrd="0" parTransId="{6B85C6DB-5D87-4A87-8A92-9D413DA58589}" sibTransId="{77BE6E00-9B0F-4926-9620-94B191221432}"/>
    <dgm:cxn modelId="{69D54677-3B47-4974-8E06-1575887328D2}" type="presOf" srcId="{007B3EC5-61F7-4532-AFCE-55F391858A4F}" destId="{93FB8A98-31E7-444F-A4C9-70A84528A9B7}" srcOrd="0" destOrd="0" presId="urn:microsoft.com/office/officeart/2005/8/layout/cycle6"/>
    <dgm:cxn modelId="{1A9C08F4-439D-43BC-8D93-643FFA41F229}" srcId="{67BAA250-D7D2-4436-A517-280C565DE860}" destId="{007B3EC5-61F7-4532-AFCE-55F391858A4F}" srcOrd="1" destOrd="0" parTransId="{34D68A0F-9BEB-4B94-9BA9-87F6B3FC45FA}" sibTransId="{4AA9B4BA-0989-46CA-95B1-3D4FA70A917C}"/>
    <dgm:cxn modelId="{9CF1B8B2-CDC3-4D16-A647-C587B482D569}" type="presOf" srcId="{7265C797-BEC3-4C17-90CF-F9157B4F65CD}" destId="{2551612A-A259-4C8B-8A92-1E342E76ADFB}" srcOrd="0" destOrd="0" presId="urn:microsoft.com/office/officeart/2005/8/layout/cycle6"/>
    <dgm:cxn modelId="{065258F5-2875-49AF-9CC8-16F46508A669}" type="presParOf" srcId="{033A6E10-32A4-4BB0-9E94-314518090311}" destId="{59EBC306-F1B8-4E26-A43C-3AE8D1E78672}" srcOrd="0" destOrd="0" presId="urn:microsoft.com/office/officeart/2005/8/layout/cycle6"/>
    <dgm:cxn modelId="{F31D41D8-8D25-45E8-BF89-449EA08FB1CA}" type="presParOf" srcId="{033A6E10-32A4-4BB0-9E94-314518090311}" destId="{18A1D11B-5CA1-4EEC-8322-326A99B23807}" srcOrd="1" destOrd="0" presId="urn:microsoft.com/office/officeart/2005/8/layout/cycle6"/>
    <dgm:cxn modelId="{1CE9492C-6749-4F90-8AFC-A0C747FDEBE0}" type="presParOf" srcId="{033A6E10-32A4-4BB0-9E94-314518090311}" destId="{D0CCD6AC-FD60-42CE-93A1-D45DF726473B}" srcOrd="2" destOrd="0" presId="urn:microsoft.com/office/officeart/2005/8/layout/cycle6"/>
    <dgm:cxn modelId="{7CAB0E38-5C7F-4172-B6A4-81A8B3FC2A87}" type="presParOf" srcId="{033A6E10-32A4-4BB0-9E94-314518090311}" destId="{93FB8A98-31E7-444F-A4C9-70A84528A9B7}" srcOrd="3" destOrd="0" presId="urn:microsoft.com/office/officeart/2005/8/layout/cycle6"/>
    <dgm:cxn modelId="{5CE3B943-ED08-4D82-BFD5-CEA5FA5FC4F2}" type="presParOf" srcId="{033A6E10-32A4-4BB0-9E94-314518090311}" destId="{32FCC16B-BB19-4AF9-BEED-48EFCD828ADB}" srcOrd="4" destOrd="0" presId="urn:microsoft.com/office/officeart/2005/8/layout/cycle6"/>
    <dgm:cxn modelId="{06BDEDB9-5D88-426E-B60B-06EE783AF590}" type="presParOf" srcId="{033A6E10-32A4-4BB0-9E94-314518090311}" destId="{8D086166-3076-49D7-B318-812ED97847F9}" srcOrd="5" destOrd="0" presId="urn:microsoft.com/office/officeart/2005/8/layout/cycle6"/>
    <dgm:cxn modelId="{2BE7584D-16E3-44BD-8ABB-D236B9FC1E53}" type="presParOf" srcId="{033A6E10-32A4-4BB0-9E94-314518090311}" destId="{D5A5D64E-624E-48D6-B9D0-AABFD5A00DF4}" srcOrd="6" destOrd="0" presId="urn:microsoft.com/office/officeart/2005/8/layout/cycle6"/>
    <dgm:cxn modelId="{2D77E322-B519-4B69-8B44-6BD19F6D137D}" type="presParOf" srcId="{033A6E10-32A4-4BB0-9E94-314518090311}" destId="{1FEF4FF7-8335-4772-B7AA-43717C5E92C9}" srcOrd="7" destOrd="0" presId="urn:microsoft.com/office/officeart/2005/8/layout/cycle6"/>
    <dgm:cxn modelId="{B86B02DE-5558-41A1-9E46-BD0BA59084FC}" type="presParOf" srcId="{033A6E10-32A4-4BB0-9E94-314518090311}" destId="{F91783D9-31B0-4FF1-A3DF-D49D23E45366}" srcOrd="8" destOrd="0" presId="urn:microsoft.com/office/officeart/2005/8/layout/cycle6"/>
    <dgm:cxn modelId="{C99B7972-18DD-47E6-A38A-69308AF19470}" type="presParOf" srcId="{033A6E10-32A4-4BB0-9E94-314518090311}" destId="{2551612A-A259-4C8B-8A92-1E342E76ADFB}" srcOrd="9" destOrd="0" presId="urn:microsoft.com/office/officeart/2005/8/layout/cycle6"/>
    <dgm:cxn modelId="{93C6C04F-6F52-45D8-B608-A40251BD32C3}" type="presParOf" srcId="{033A6E10-32A4-4BB0-9E94-314518090311}" destId="{4738ACE5-3FF7-4833-B894-E0153C2A38BF}" srcOrd="10" destOrd="0" presId="urn:microsoft.com/office/officeart/2005/8/layout/cycle6"/>
    <dgm:cxn modelId="{86C7F8E0-2F80-4168-9325-65BDFD033635}" type="presParOf" srcId="{033A6E10-32A4-4BB0-9E94-314518090311}" destId="{BE0832E4-93F5-4762-ABF1-8BA86211E512}" srcOrd="11" destOrd="0" presId="urn:microsoft.com/office/officeart/2005/8/layout/cycle6"/>
    <dgm:cxn modelId="{73BF4495-00E1-43CF-9E11-4499ABE14879}" type="presParOf" srcId="{033A6E10-32A4-4BB0-9E94-314518090311}" destId="{8FA34141-0CC9-4016-9008-91C287FC246C}" srcOrd="12" destOrd="0" presId="urn:microsoft.com/office/officeart/2005/8/layout/cycle6"/>
    <dgm:cxn modelId="{F6B5B02C-9403-4930-9485-C845999FEF14}" type="presParOf" srcId="{033A6E10-32A4-4BB0-9E94-314518090311}" destId="{1EF7B7FA-E341-4F0B-BCD5-84B4310A5A45}" srcOrd="13" destOrd="0" presId="urn:microsoft.com/office/officeart/2005/8/layout/cycle6"/>
    <dgm:cxn modelId="{D20FB3D5-AE34-4534-A67F-7DC5141BF79D}" type="presParOf" srcId="{033A6E10-32A4-4BB0-9E94-314518090311}" destId="{3F3A624B-3353-4BC2-8FCB-85429940C11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98C375-18FE-4231-B25F-F04150E94DB8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8B4110C-821D-4FED-AF79-7296E7A8D966}">
      <dgm:prSet phldrT="[Текст]" custT="1"/>
      <dgm:spPr/>
      <dgm:t>
        <a:bodyPr/>
        <a:lstStyle/>
        <a:p>
          <a:pPr algn="l"/>
          <a:endParaRPr lang="ru-RU" sz="2000" dirty="0" smtClean="0"/>
        </a:p>
        <a:p>
          <a:pPr algn="l"/>
          <a:endParaRPr lang="ru-RU" sz="2000" dirty="0" smtClean="0"/>
        </a:p>
        <a:p>
          <a:pPr algn="ctr"/>
          <a:r>
            <a:rPr lang="ru-RU" sz="2000" b="1" i="1" dirty="0" smtClean="0">
              <a:solidFill>
                <a:schemeClr val="accent1">
                  <a:lumMod val="50000"/>
                </a:schemeClr>
              </a:solidFill>
            </a:rPr>
            <a:t>Осуществляется через организацию обучающих семинаров, психологического и методического консультирования родителей в рамках данной деятельности</a:t>
          </a:r>
          <a:endParaRPr lang="ru-RU" sz="2000" b="1" i="1" dirty="0">
            <a:solidFill>
              <a:schemeClr val="accent1">
                <a:lumMod val="50000"/>
              </a:schemeClr>
            </a:solidFill>
          </a:endParaRPr>
        </a:p>
      </dgm:t>
    </dgm:pt>
    <dgm:pt modelId="{FC1BE74F-D871-4672-9B97-C05C3A799ED9}" type="parTrans" cxnId="{F008DB1A-A256-4422-B7DF-24D5411603B2}">
      <dgm:prSet/>
      <dgm:spPr/>
      <dgm:t>
        <a:bodyPr/>
        <a:lstStyle/>
        <a:p>
          <a:endParaRPr lang="ru-RU"/>
        </a:p>
      </dgm:t>
    </dgm:pt>
    <dgm:pt modelId="{B53C6BD5-6A0C-41B0-8FE1-6D189CB6276F}" type="sibTrans" cxnId="{F008DB1A-A256-4422-B7DF-24D5411603B2}">
      <dgm:prSet/>
      <dgm:spPr/>
      <dgm:t>
        <a:bodyPr/>
        <a:lstStyle/>
        <a:p>
          <a:endParaRPr lang="ru-RU"/>
        </a:p>
      </dgm:t>
    </dgm:pt>
    <dgm:pt modelId="{9BCD0882-1952-4A91-A29E-9D8B3A93C860}">
      <dgm:prSet phldrT="[Текст]" custT="1"/>
      <dgm:spPr/>
      <dgm:t>
        <a:bodyPr/>
        <a:lstStyle/>
        <a:p>
          <a:pPr algn="ctr"/>
          <a:r>
            <a:rPr lang="ru-RU" sz="2400" b="1" i="1" dirty="0" smtClean="0">
              <a:solidFill>
                <a:schemeClr val="accent1">
                  <a:lumMod val="50000"/>
                </a:schemeClr>
              </a:solidFill>
            </a:rPr>
            <a:t>Подготовка родителей к реализации роли </a:t>
          </a:r>
          <a:r>
            <a:rPr lang="ru-RU" sz="2400" b="1" i="1" dirty="0" err="1" smtClean="0">
              <a:solidFill>
                <a:schemeClr val="accent1">
                  <a:lumMod val="50000"/>
                </a:schemeClr>
              </a:solidFill>
            </a:rPr>
            <a:t>тьютора</a:t>
          </a:r>
          <a:endParaRPr lang="ru-RU" sz="2400" b="1" i="1" dirty="0">
            <a:solidFill>
              <a:schemeClr val="accent1">
                <a:lumMod val="50000"/>
              </a:schemeClr>
            </a:solidFill>
          </a:endParaRPr>
        </a:p>
      </dgm:t>
    </dgm:pt>
    <dgm:pt modelId="{4E34FB80-CAC7-4AE3-87AF-C36303ABCF2D}" type="parTrans" cxnId="{9AA63F4E-C76C-41F5-B094-67A8189D41EA}">
      <dgm:prSet/>
      <dgm:spPr/>
      <dgm:t>
        <a:bodyPr/>
        <a:lstStyle/>
        <a:p>
          <a:endParaRPr lang="ru-RU"/>
        </a:p>
      </dgm:t>
    </dgm:pt>
    <dgm:pt modelId="{9B59D83B-6E8F-42D3-8E81-7410C43B836A}" type="sibTrans" cxnId="{9AA63F4E-C76C-41F5-B094-67A8189D41EA}">
      <dgm:prSet/>
      <dgm:spPr/>
      <dgm:t>
        <a:bodyPr/>
        <a:lstStyle/>
        <a:p>
          <a:endParaRPr lang="ru-RU"/>
        </a:p>
      </dgm:t>
    </dgm:pt>
    <dgm:pt modelId="{CBDEB31B-B391-4E01-9046-F280C3CFDE83}" type="pres">
      <dgm:prSet presAssocID="{BD98C375-18FE-4231-B25F-F04150E94DB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351B242-8E5B-442A-8844-A5151F4FCE2D}" type="pres">
      <dgm:prSet presAssocID="{18B4110C-821D-4FED-AF79-7296E7A8D966}" presName="composite" presStyleCnt="0"/>
      <dgm:spPr/>
    </dgm:pt>
    <dgm:pt modelId="{F0CDD583-79C9-4663-9825-E9CBB3304C6F}" type="pres">
      <dgm:prSet presAssocID="{18B4110C-821D-4FED-AF79-7296E7A8D966}" presName="ParentAccentShape" presStyleLbl="trBgShp" presStyleIdx="0" presStyleCnt="2"/>
      <dgm:spPr/>
    </dgm:pt>
    <dgm:pt modelId="{9D9B9083-108D-41C6-AB88-2C785BA5FC38}" type="pres">
      <dgm:prSet presAssocID="{18B4110C-821D-4FED-AF79-7296E7A8D966}" presName="ParentText" presStyleLbl="revTx" presStyleIdx="0" presStyleCnt="2" custScaleX="204486" custLinFactY="59698" custLinFactNeighborX="552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5C8F2-5961-4812-99A0-152EEE52CAC6}" type="pres">
      <dgm:prSet presAssocID="{18B4110C-821D-4FED-AF79-7296E7A8D966}" presName="ChildText" presStyleLbl="revTx" presStyleIdx="1" presStyleCnt="2" custScaleX="160402" custScaleY="129545" custLinFactNeighborX="30516" custLinFactNeighborY="-4516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37ADA17-353D-4B97-A307-A65EE181DEC3}" type="pres">
      <dgm:prSet presAssocID="{18B4110C-821D-4FED-AF79-7296E7A8D966}" presName="ChildAccentShape" presStyleLbl="trBgShp" presStyleIdx="1" presStyleCnt="2"/>
      <dgm:spPr/>
    </dgm:pt>
    <dgm:pt modelId="{8601567D-91AA-446D-A00E-56D99B3A7A0C}" type="pres">
      <dgm:prSet presAssocID="{18B4110C-821D-4FED-AF79-7296E7A8D966}" presName="Image" presStyleLbl="alignImgPlace1" presStyleIdx="0" presStyleCnt="1" custScaleX="128113" custScaleY="138906" custLinFactNeighborX="-19507" custLinFactNeighborY="-1133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57150">
          <a:solidFill>
            <a:srgbClr val="C00000"/>
          </a:solidFill>
        </a:ln>
      </dgm:spPr>
    </dgm:pt>
  </dgm:ptLst>
  <dgm:cxnLst>
    <dgm:cxn modelId="{89FFA9E7-7A9F-4E84-B93E-37B8F7DA72AD}" type="presOf" srcId="{BD98C375-18FE-4231-B25F-F04150E94DB8}" destId="{CBDEB31B-B391-4E01-9046-F280C3CFDE83}" srcOrd="0" destOrd="0" presId="urn:microsoft.com/office/officeart/2009/3/layout/SnapshotPictureList"/>
    <dgm:cxn modelId="{9AA63F4E-C76C-41F5-B094-67A8189D41EA}" srcId="{18B4110C-821D-4FED-AF79-7296E7A8D966}" destId="{9BCD0882-1952-4A91-A29E-9D8B3A93C860}" srcOrd="0" destOrd="0" parTransId="{4E34FB80-CAC7-4AE3-87AF-C36303ABCF2D}" sibTransId="{9B59D83B-6E8F-42D3-8E81-7410C43B836A}"/>
    <dgm:cxn modelId="{F008DB1A-A256-4422-B7DF-24D5411603B2}" srcId="{BD98C375-18FE-4231-B25F-F04150E94DB8}" destId="{18B4110C-821D-4FED-AF79-7296E7A8D966}" srcOrd="0" destOrd="0" parTransId="{FC1BE74F-D871-4672-9B97-C05C3A799ED9}" sibTransId="{B53C6BD5-6A0C-41B0-8FE1-6D189CB6276F}"/>
    <dgm:cxn modelId="{64381556-0283-437C-9067-14E41F59E0C4}" type="presOf" srcId="{9BCD0882-1952-4A91-A29E-9D8B3A93C860}" destId="{B205C8F2-5961-4812-99A0-152EEE52CAC6}" srcOrd="0" destOrd="0" presId="urn:microsoft.com/office/officeart/2009/3/layout/SnapshotPictureList"/>
    <dgm:cxn modelId="{477F02A4-C0FC-4B51-9D84-D3BE524074FF}" type="presOf" srcId="{18B4110C-821D-4FED-AF79-7296E7A8D966}" destId="{9D9B9083-108D-41C6-AB88-2C785BA5FC38}" srcOrd="0" destOrd="0" presId="urn:microsoft.com/office/officeart/2009/3/layout/SnapshotPictureList"/>
    <dgm:cxn modelId="{6AF93054-A92E-41FC-8A83-E3E62C5C1809}" type="presParOf" srcId="{CBDEB31B-B391-4E01-9046-F280C3CFDE83}" destId="{2351B242-8E5B-442A-8844-A5151F4FCE2D}" srcOrd="0" destOrd="0" presId="urn:microsoft.com/office/officeart/2009/3/layout/SnapshotPictureList"/>
    <dgm:cxn modelId="{241414E6-C129-4566-9679-EC865CB929A2}" type="presParOf" srcId="{2351B242-8E5B-442A-8844-A5151F4FCE2D}" destId="{F0CDD583-79C9-4663-9825-E9CBB3304C6F}" srcOrd="0" destOrd="0" presId="urn:microsoft.com/office/officeart/2009/3/layout/SnapshotPictureList"/>
    <dgm:cxn modelId="{F876BC2D-2DA3-421A-AC53-6941BFC2D0C6}" type="presParOf" srcId="{2351B242-8E5B-442A-8844-A5151F4FCE2D}" destId="{9D9B9083-108D-41C6-AB88-2C785BA5FC38}" srcOrd="1" destOrd="0" presId="urn:microsoft.com/office/officeart/2009/3/layout/SnapshotPictureList"/>
    <dgm:cxn modelId="{E595C26F-36C8-48F1-8E4B-FE7E126FC805}" type="presParOf" srcId="{2351B242-8E5B-442A-8844-A5151F4FCE2D}" destId="{B205C8F2-5961-4812-99A0-152EEE52CAC6}" srcOrd="2" destOrd="0" presId="urn:microsoft.com/office/officeart/2009/3/layout/SnapshotPictureList"/>
    <dgm:cxn modelId="{F192315B-98F1-4FB6-91B2-E89019878D07}" type="presParOf" srcId="{2351B242-8E5B-442A-8844-A5151F4FCE2D}" destId="{537ADA17-353D-4B97-A307-A65EE181DEC3}" srcOrd="3" destOrd="0" presId="urn:microsoft.com/office/officeart/2009/3/layout/SnapshotPictureList"/>
    <dgm:cxn modelId="{81E59B91-082F-4BBF-AD31-46F208713476}" type="presParOf" srcId="{2351B242-8E5B-442A-8844-A5151F4FCE2D}" destId="{8601567D-91AA-446D-A00E-56D99B3A7A0C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2820C4-C8EE-4EA9-846D-D991C24E9063}" type="doc">
      <dgm:prSet loTypeId="urn:microsoft.com/office/officeart/2005/8/layout/hList7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AAB66CF-8DFB-4E80-B1D8-161ECC2CF7DE}">
      <dgm:prSet phldrT="[Текст]"/>
      <dgm:spPr/>
      <dgm:t>
        <a:bodyPr/>
        <a:lstStyle/>
        <a:p>
          <a:r>
            <a:rPr lang="ru-RU" dirty="0" smtClean="0"/>
            <a:t>- сопровождение самостоятельной работы учащихся по выполнению проектных и исследовательских работ;</a:t>
          </a:r>
          <a:endParaRPr lang="ru-RU" dirty="0"/>
        </a:p>
      </dgm:t>
    </dgm:pt>
    <dgm:pt modelId="{7D658274-F243-41F9-9383-3EF5A63F849F}" type="parTrans" cxnId="{42FC882E-89CF-4DDC-8387-8084025258CE}">
      <dgm:prSet/>
      <dgm:spPr/>
      <dgm:t>
        <a:bodyPr/>
        <a:lstStyle/>
        <a:p>
          <a:endParaRPr lang="ru-RU"/>
        </a:p>
      </dgm:t>
    </dgm:pt>
    <dgm:pt modelId="{87E32980-F14E-4813-B45E-DB5004885B97}" type="sibTrans" cxnId="{42FC882E-89CF-4DDC-8387-8084025258CE}">
      <dgm:prSet/>
      <dgm:spPr/>
      <dgm:t>
        <a:bodyPr/>
        <a:lstStyle/>
        <a:p>
          <a:endParaRPr lang="ru-RU"/>
        </a:p>
      </dgm:t>
    </dgm:pt>
    <dgm:pt modelId="{77338015-3342-4D6E-84BA-02DBA7E17A68}">
      <dgm:prSet phldrT="[Текст]"/>
      <dgm:spPr/>
      <dgm:t>
        <a:bodyPr/>
        <a:lstStyle/>
        <a:p>
          <a:r>
            <a:rPr lang="ru-RU" dirty="0" smtClean="0"/>
            <a:t>- организация экскурсионных и экспедиционных выездов, направленных на развитие проектных и исследовательских компетенций старшеклассников;</a:t>
          </a:r>
        </a:p>
      </dgm:t>
    </dgm:pt>
    <dgm:pt modelId="{EB20E731-FA92-4C80-AAF3-4EAFACDDCCA2}" type="parTrans" cxnId="{94C16B1B-F61A-4CB8-A335-72F446915DD1}">
      <dgm:prSet/>
      <dgm:spPr/>
      <dgm:t>
        <a:bodyPr/>
        <a:lstStyle/>
        <a:p>
          <a:endParaRPr lang="ru-RU"/>
        </a:p>
      </dgm:t>
    </dgm:pt>
    <dgm:pt modelId="{141C80FD-8251-4D23-9B7C-082E0C010FEB}" type="sibTrans" cxnId="{94C16B1B-F61A-4CB8-A335-72F446915DD1}">
      <dgm:prSet/>
      <dgm:spPr/>
      <dgm:t>
        <a:bodyPr/>
        <a:lstStyle/>
        <a:p>
          <a:endParaRPr lang="ru-RU"/>
        </a:p>
      </dgm:t>
    </dgm:pt>
    <dgm:pt modelId="{E661D377-7D2D-4F4F-A893-58F6BC8B4D69}">
      <dgm:prSet phldrT="[Текст]"/>
      <dgm:spPr/>
      <dgm:t>
        <a:bodyPr/>
        <a:lstStyle/>
        <a:p>
          <a:r>
            <a:rPr lang="ru-RU" dirty="0" smtClean="0"/>
            <a:t>- разработка и реализация образовательных событий: «Мир профессий СГУГиТ», «День открытых дверей: СГУГиТ, НГТУ»;</a:t>
          </a:r>
        </a:p>
      </dgm:t>
    </dgm:pt>
    <dgm:pt modelId="{214E1AA2-AC77-4A50-A737-52BEACF8F03D}" type="parTrans" cxnId="{B8890EE7-2E11-4E84-B7CE-68F979CDB1EB}">
      <dgm:prSet/>
      <dgm:spPr/>
      <dgm:t>
        <a:bodyPr/>
        <a:lstStyle/>
        <a:p>
          <a:endParaRPr lang="ru-RU"/>
        </a:p>
      </dgm:t>
    </dgm:pt>
    <dgm:pt modelId="{80C25A37-F754-45D4-B683-58A367D56AF4}" type="sibTrans" cxnId="{B8890EE7-2E11-4E84-B7CE-68F979CDB1EB}">
      <dgm:prSet/>
      <dgm:spPr/>
      <dgm:t>
        <a:bodyPr/>
        <a:lstStyle/>
        <a:p>
          <a:endParaRPr lang="ru-RU"/>
        </a:p>
      </dgm:t>
    </dgm:pt>
    <dgm:pt modelId="{16D23A85-A766-4384-A714-37F34C7716B1}">
      <dgm:prSet phldrT="[Текст]"/>
      <dgm:spPr/>
      <dgm:t>
        <a:bodyPr/>
        <a:lstStyle/>
        <a:p>
          <a:r>
            <a:rPr lang="ru-RU" dirty="0" smtClean="0"/>
            <a:t>- осуществление анализа результатов работы проектной школы как формы организации внеурочной деятельности.</a:t>
          </a:r>
        </a:p>
      </dgm:t>
    </dgm:pt>
    <dgm:pt modelId="{127DED57-B1AB-4399-B423-E933DBFF2D80}" type="parTrans" cxnId="{D6E3D103-0A28-4AFE-A1FF-6934A5F89756}">
      <dgm:prSet/>
      <dgm:spPr/>
      <dgm:t>
        <a:bodyPr/>
        <a:lstStyle/>
        <a:p>
          <a:endParaRPr lang="ru-RU"/>
        </a:p>
      </dgm:t>
    </dgm:pt>
    <dgm:pt modelId="{FE7E46F7-193F-495D-87E8-86DDFB4853E7}" type="sibTrans" cxnId="{D6E3D103-0A28-4AFE-A1FF-6934A5F89756}">
      <dgm:prSet/>
      <dgm:spPr/>
      <dgm:t>
        <a:bodyPr/>
        <a:lstStyle/>
        <a:p>
          <a:endParaRPr lang="ru-RU"/>
        </a:p>
      </dgm:t>
    </dgm:pt>
    <dgm:pt modelId="{5FA910B4-202E-4941-9A4B-0FC639BAB9E4}" type="pres">
      <dgm:prSet presAssocID="{732820C4-C8EE-4EA9-846D-D991C24E906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FB1D0B-2C75-4C42-80D4-3F05C529BB45}" type="pres">
      <dgm:prSet presAssocID="{732820C4-C8EE-4EA9-846D-D991C24E9063}" presName="fgShape" presStyleLbl="fgShp" presStyleIdx="0" presStyleCnt="1"/>
      <dgm:spPr/>
    </dgm:pt>
    <dgm:pt modelId="{BF2BE059-27D5-47E3-B631-921C8EF20B48}" type="pres">
      <dgm:prSet presAssocID="{732820C4-C8EE-4EA9-846D-D991C24E9063}" presName="linComp" presStyleCnt="0"/>
      <dgm:spPr/>
    </dgm:pt>
    <dgm:pt modelId="{3A6D29B4-9A04-4550-B74E-D4D7F162532A}" type="pres">
      <dgm:prSet presAssocID="{BAAB66CF-8DFB-4E80-B1D8-161ECC2CF7DE}" presName="compNode" presStyleCnt="0"/>
      <dgm:spPr/>
    </dgm:pt>
    <dgm:pt modelId="{99B06BF9-127B-405F-BE09-076BBF215480}" type="pres">
      <dgm:prSet presAssocID="{BAAB66CF-8DFB-4E80-B1D8-161ECC2CF7DE}" presName="bkgdShape" presStyleLbl="node1" presStyleIdx="0" presStyleCnt="4"/>
      <dgm:spPr/>
      <dgm:t>
        <a:bodyPr/>
        <a:lstStyle/>
        <a:p>
          <a:endParaRPr lang="ru-RU"/>
        </a:p>
      </dgm:t>
    </dgm:pt>
    <dgm:pt modelId="{036110DF-600C-403B-A074-41B3417DC625}" type="pres">
      <dgm:prSet presAssocID="{BAAB66CF-8DFB-4E80-B1D8-161ECC2CF7D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59447-D0D7-48DF-8B07-68BD1FAF8B3E}" type="pres">
      <dgm:prSet presAssocID="{BAAB66CF-8DFB-4E80-B1D8-161ECC2CF7DE}" presName="invisiNode" presStyleLbl="node1" presStyleIdx="0" presStyleCnt="4"/>
      <dgm:spPr/>
    </dgm:pt>
    <dgm:pt modelId="{F5CF8F6B-06B0-4710-9175-698E92D055B4}" type="pres">
      <dgm:prSet presAssocID="{BAAB66CF-8DFB-4E80-B1D8-161ECC2CF7DE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ru-RU"/>
        </a:p>
      </dgm:t>
    </dgm:pt>
    <dgm:pt modelId="{81B413CA-51ED-4944-BC8C-4E635EE05171}" type="pres">
      <dgm:prSet presAssocID="{87E32980-F14E-4813-B45E-DB5004885B9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9C25BF-AB44-42C0-B431-792605C9F46C}" type="pres">
      <dgm:prSet presAssocID="{77338015-3342-4D6E-84BA-02DBA7E17A68}" presName="compNode" presStyleCnt="0"/>
      <dgm:spPr/>
    </dgm:pt>
    <dgm:pt modelId="{4814286D-3BF2-4657-BE6D-9E4F6DABCA87}" type="pres">
      <dgm:prSet presAssocID="{77338015-3342-4D6E-84BA-02DBA7E17A68}" presName="bkgdShape" presStyleLbl="node1" presStyleIdx="1" presStyleCnt="4"/>
      <dgm:spPr/>
      <dgm:t>
        <a:bodyPr/>
        <a:lstStyle/>
        <a:p>
          <a:endParaRPr lang="ru-RU"/>
        </a:p>
      </dgm:t>
    </dgm:pt>
    <dgm:pt modelId="{FBC37484-C603-402A-BEFB-8A4FA2619F01}" type="pres">
      <dgm:prSet presAssocID="{77338015-3342-4D6E-84BA-02DBA7E17A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31CD1-F28F-47DB-BD9D-E083780B6B65}" type="pres">
      <dgm:prSet presAssocID="{77338015-3342-4D6E-84BA-02DBA7E17A68}" presName="invisiNode" presStyleLbl="node1" presStyleIdx="1" presStyleCnt="4"/>
      <dgm:spPr/>
    </dgm:pt>
    <dgm:pt modelId="{522F4E92-7F6C-4F85-9E45-A7BACB8B7CD9}" type="pres">
      <dgm:prSet presAssocID="{77338015-3342-4D6E-84BA-02DBA7E17A68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5FDC6450-5FF7-473E-BDD8-C6AC6BE478ED}" type="pres">
      <dgm:prSet presAssocID="{141C80FD-8251-4D23-9B7C-082E0C010FE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F9845E1-13C6-4D8B-B56B-1185D794B5EB}" type="pres">
      <dgm:prSet presAssocID="{E661D377-7D2D-4F4F-A893-58F6BC8B4D69}" presName="compNode" presStyleCnt="0"/>
      <dgm:spPr/>
    </dgm:pt>
    <dgm:pt modelId="{EEBF1121-AA97-4526-9730-F59FA345DB0A}" type="pres">
      <dgm:prSet presAssocID="{E661D377-7D2D-4F4F-A893-58F6BC8B4D69}" presName="bkgdShape" presStyleLbl="node1" presStyleIdx="2" presStyleCnt="4"/>
      <dgm:spPr/>
      <dgm:t>
        <a:bodyPr/>
        <a:lstStyle/>
        <a:p>
          <a:endParaRPr lang="ru-RU"/>
        </a:p>
      </dgm:t>
    </dgm:pt>
    <dgm:pt modelId="{016D642E-B92C-4F61-9349-A06A4E1EDC09}" type="pres">
      <dgm:prSet presAssocID="{E661D377-7D2D-4F4F-A893-58F6BC8B4D6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3F7B4-74E1-4302-9AA1-C350B3FD0826}" type="pres">
      <dgm:prSet presAssocID="{E661D377-7D2D-4F4F-A893-58F6BC8B4D69}" presName="invisiNode" presStyleLbl="node1" presStyleIdx="2" presStyleCnt="4"/>
      <dgm:spPr/>
    </dgm:pt>
    <dgm:pt modelId="{854F9B27-8AE8-4198-8841-E8F57F549351}" type="pres">
      <dgm:prSet presAssocID="{E661D377-7D2D-4F4F-A893-58F6BC8B4D69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ru-RU"/>
        </a:p>
      </dgm:t>
    </dgm:pt>
    <dgm:pt modelId="{DCFF7A61-AD64-4531-AC8D-DB5ED4D8F2B5}" type="pres">
      <dgm:prSet presAssocID="{80C25A37-F754-45D4-B683-58A367D56AF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4A8EE2C-5459-4030-87B6-72325938611C}" type="pres">
      <dgm:prSet presAssocID="{16D23A85-A766-4384-A714-37F34C7716B1}" presName="compNode" presStyleCnt="0"/>
      <dgm:spPr/>
    </dgm:pt>
    <dgm:pt modelId="{10E0DB7C-9561-4947-BFB1-5C7E14253419}" type="pres">
      <dgm:prSet presAssocID="{16D23A85-A766-4384-A714-37F34C7716B1}" presName="bkgdShape" presStyleLbl="node1" presStyleIdx="3" presStyleCnt="4"/>
      <dgm:spPr/>
      <dgm:t>
        <a:bodyPr/>
        <a:lstStyle/>
        <a:p>
          <a:endParaRPr lang="ru-RU"/>
        </a:p>
      </dgm:t>
    </dgm:pt>
    <dgm:pt modelId="{69177E32-CCB2-4218-B937-57653995C065}" type="pres">
      <dgm:prSet presAssocID="{16D23A85-A766-4384-A714-37F34C7716B1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179EE-908C-4B93-B529-E78DCD82C84A}" type="pres">
      <dgm:prSet presAssocID="{16D23A85-A766-4384-A714-37F34C7716B1}" presName="invisiNode" presStyleLbl="node1" presStyleIdx="3" presStyleCnt="4"/>
      <dgm:spPr/>
    </dgm:pt>
    <dgm:pt modelId="{A43FADA2-0CE0-4175-B0C8-EE96C37EE64F}" type="pres">
      <dgm:prSet presAssocID="{16D23A85-A766-4384-A714-37F34C7716B1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</dgm:ptLst>
  <dgm:cxnLst>
    <dgm:cxn modelId="{2A86BDB7-F84D-4E28-9462-BB1B029D8F28}" type="presOf" srcId="{16D23A85-A766-4384-A714-37F34C7716B1}" destId="{10E0DB7C-9561-4947-BFB1-5C7E14253419}" srcOrd="0" destOrd="0" presId="urn:microsoft.com/office/officeart/2005/8/layout/hList7"/>
    <dgm:cxn modelId="{D6E3D103-0A28-4AFE-A1FF-6934A5F89756}" srcId="{732820C4-C8EE-4EA9-846D-D991C24E9063}" destId="{16D23A85-A766-4384-A714-37F34C7716B1}" srcOrd="3" destOrd="0" parTransId="{127DED57-B1AB-4399-B423-E933DBFF2D80}" sibTransId="{FE7E46F7-193F-495D-87E8-86DDFB4853E7}"/>
    <dgm:cxn modelId="{8E9E9939-80BE-4761-9C7C-3298CEEFF0BA}" type="presOf" srcId="{77338015-3342-4D6E-84BA-02DBA7E17A68}" destId="{FBC37484-C603-402A-BEFB-8A4FA2619F01}" srcOrd="1" destOrd="0" presId="urn:microsoft.com/office/officeart/2005/8/layout/hList7"/>
    <dgm:cxn modelId="{2ABE64A4-F031-4BB5-94C2-A8732C277E46}" type="presOf" srcId="{141C80FD-8251-4D23-9B7C-082E0C010FEB}" destId="{5FDC6450-5FF7-473E-BDD8-C6AC6BE478ED}" srcOrd="0" destOrd="0" presId="urn:microsoft.com/office/officeart/2005/8/layout/hList7"/>
    <dgm:cxn modelId="{EA1CE81B-591C-4165-85D6-28F46396D431}" type="presOf" srcId="{87E32980-F14E-4813-B45E-DB5004885B97}" destId="{81B413CA-51ED-4944-BC8C-4E635EE05171}" srcOrd="0" destOrd="0" presId="urn:microsoft.com/office/officeart/2005/8/layout/hList7"/>
    <dgm:cxn modelId="{94C16B1B-F61A-4CB8-A335-72F446915DD1}" srcId="{732820C4-C8EE-4EA9-846D-D991C24E9063}" destId="{77338015-3342-4D6E-84BA-02DBA7E17A68}" srcOrd="1" destOrd="0" parTransId="{EB20E731-FA92-4C80-AAF3-4EAFACDDCCA2}" sibTransId="{141C80FD-8251-4D23-9B7C-082E0C010FEB}"/>
    <dgm:cxn modelId="{FDF93286-0539-4729-9FE5-90B3BB9947C5}" type="presOf" srcId="{BAAB66CF-8DFB-4E80-B1D8-161ECC2CF7DE}" destId="{036110DF-600C-403B-A074-41B3417DC625}" srcOrd="1" destOrd="0" presId="urn:microsoft.com/office/officeart/2005/8/layout/hList7"/>
    <dgm:cxn modelId="{FCAC9BF9-EB74-4A7C-A26A-00A076AEF959}" type="presOf" srcId="{732820C4-C8EE-4EA9-846D-D991C24E9063}" destId="{5FA910B4-202E-4941-9A4B-0FC639BAB9E4}" srcOrd="0" destOrd="0" presId="urn:microsoft.com/office/officeart/2005/8/layout/hList7"/>
    <dgm:cxn modelId="{9CA40F93-67E6-46E5-B450-4C943D776886}" type="presOf" srcId="{E661D377-7D2D-4F4F-A893-58F6BC8B4D69}" destId="{016D642E-B92C-4F61-9349-A06A4E1EDC09}" srcOrd="1" destOrd="0" presId="urn:microsoft.com/office/officeart/2005/8/layout/hList7"/>
    <dgm:cxn modelId="{42FC882E-89CF-4DDC-8387-8084025258CE}" srcId="{732820C4-C8EE-4EA9-846D-D991C24E9063}" destId="{BAAB66CF-8DFB-4E80-B1D8-161ECC2CF7DE}" srcOrd="0" destOrd="0" parTransId="{7D658274-F243-41F9-9383-3EF5A63F849F}" sibTransId="{87E32980-F14E-4813-B45E-DB5004885B97}"/>
    <dgm:cxn modelId="{5DF25236-6952-41A6-8314-5B2BE894E6B1}" type="presOf" srcId="{E661D377-7D2D-4F4F-A893-58F6BC8B4D69}" destId="{EEBF1121-AA97-4526-9730-F59FA345DB0A}" srcOrd="0" destOrd="0" presId="urn:microsoft.com/office/officeart/2005/8/layout/hList7"/>
    <dgm:cxn modelId="{988E30B5-012B-48E4-8DE5-0B652C21A7FC}" type="presOf" srcId="{16D23A85-A766-4384-A714-37F34C7716B1}" destId="{69177E32-CCB2-4218-B937-57653995C065}" srcOrd="1" destOrd="0" presId="urn:microsoft.com/office/officeart/2005/8/layout/hList7"/>
    <dgm:cxn modelId="{B8890EE7-2E11-4E84-B7CE-68F979CDB1EB}" srcId="{732820C4-C8EE-4EA9-846D-D991C24E9063}" destId="{E661D377-7D2D-4F4F-A893-58F6BC8B4D69}" srcOrd="2" destOrd="0" parTransId="{214E1AA2-AC77-4A50-A737-52BEACF8F03D}" sibTransId="{80C25A37-F754-45D4-B683-58A367D56AF4}"/>
    <dgm:cxn modelId="{0DF2AC82-5C17-460A-9089-1F00CEFFBC11}" type="presOf" srcId="{80C25A37-F754-45D4-B683-58A367D56AF4}" destId="{DCFF7A61-AD64-4531-AC8D-DB5ED4D8F2B5}" srcOrd="0" destOrd="0" presId="urn:microsoft.com/office/officeart/2005/8/layout/hList7"/>
    <dgm:cxn modelId="{B528402B-D03B-45C7-AC5D-C978FBEFE70F}" type="presOf" srcId="{77338015-3342-4D6E-84BA-02DBA7E17A68}" destId="{4814286D-3BF2-4657-BE6D-9E4F6DABCA87}" srcOrd="0" destOrd="0" presId="urn:microsoft.com/office/officeart/2005/8/layout/hList7"/>
    <dgm:cxn modelId="{EC88452B-2D46-40C5-8B99-6F69C089AE02}" type="presOf" srcId="{BAAB66CF-8DFB-4E80-B1D8-161ECC2CF7DE}" destId="{99B06BF9-127B-405F-BE09-076BBF215480}" srcOrd="0" destOrd="0" presId="urn:microsoft.com/office/officeart/2005/8/layout/hList7"/>
    <dgm:cxn modelId="{6F6BB58F-3591-4DE4-9C3E-86ABBCDAE4F8}" type="presParOf" srcId="{5FA910B4-202E-4941-9A4B-0FC639BAB9E4}" destId="{F0FB1D0B-2C75-4C42-80D4-3F05C529BB45}" srcOrd="0" destOrd="0" presId="urn:microsoft.com/office/officeart/2005/8/layout/hList7"/>
    <dgm:cxn modelId="{D3BE7A57-E992-412D-A524-05CC81FA2086}" type="presParOf" srcId="{5FA910B4-202E-4941-9A4B-0FC639BAB9E4}" destId="{BF2BE059-27D5-47E3-B631-921C8EF20B48}" srcOrd="1" destOrd="0" presId="urn:microsoft.com/office/officeart/2005/8/layout/hList7"/>
    <dgm:cxn modelId="{BC85860A-CE36-4A05-BD30-5F471D6777E2}" type="presParOf" srcId="{BF2BE059-27D5-47E3-B631-921C8EF20B48}" destId="{3A6D29B4-9A04-4550-B74E-D4D7F162532A}" srcOrd="0" destOrd="0" presId="urn:microsoft.com/office/officeart/2005/8/layout/hList7"/>
    <dgm:cxn modelId="{55CF5946-0B3D-4E8C-9CD3-5FC62207061C}" type="presParOf" srcId="{3A6D29B4-9A04-4550-B74E-D4D7F162532A}" destId="{99B06BF9-127B-405F-BE09-076BBF215480}" srcOrd="0" destOrd="0" presId="urn:microsoft.com/office/officeart/2005/8/layout/hList7"/>
    <dgm:cxn modelId="{509E8BE4-117B-4420-AE87-23DF2B224DFC}" type="presParOf" srcId="{3A6D29B4-9A04-4550-B74E-D4D7F162532A}" destId="{036110DF-600C-403B-A074-41B3417DC625}" srcOrd="1" destOrd="0" presId="urn:microsoft.com/office/officeart/2005/8/layout/hList7"/>
    <dgm:cxn modelId="{095D5AFD-FA64-40B6-8FFB-8784AF771DA7}" type="presParOf" srcId="{3A6D29B4-9A04-4550-B74E-D4D7F162532A}" destId="{43A59447-D0D7-48DF-8B07-68BD1FAF8B3E}" srcOrd="2" destOrd="0" presId="urn:microsoft.com/office/officeart/2005/8/layout/hList7"/>
    <dgm:cxn modelId="{361B5443-301D-4E48-8CBA-F209FC9EE95F}" type="presParOf" srcId="{3A6D29B4-9A04-4550-B74E-D4D7F162532A}" destId="{F5CF8F6B-06B0-4710-9175-698E92D055B4}" srcOrd="3" destOrd="0" presId="urn:microsoft.com/office/officeart/2005/8/layout/hList7"/>
    <dgm:cxn modelId="{D32961F5-334C-437B-9156-48C3243E8256}" type="presParOf" srcId="{BF2BE059-27D5-47E3-B631-921C8EF20B48}" destId="{81B413CA-51ED-4944-BC8C-4E635EE05171}" srcOrd="1" destOrd="0" presId="urn:microsoft.com/office/officeart/2005/8/layout/hList7"/>
    <dgm:cxn modelId="{5467F366-2085-4CBB-B9D6-D62EB7F2E837}" type="presParOf" srcId="{BF2BE059-27D5-47E3-B631-921C8EF20B48}" destId="{D69C25BF-AB44-42C0-B431-792605C9F46C}" srcOrd="2" destOrd="0" presId="urn:microsoft.com/office/officeart/2005/8/layout/hList7"/>
    <dgm:cxn modelId="{D125D10A-7571-4C57-B50E-22D6B69583E0}" type="presParOf" srcId="{D69C25BF-AB44-42C0-B431-792605C9F46C}" destId="{4814286D-3BF2-4657-BE6D-9E4F6DABCA87}" srcOrd="0" destOrd="0" presId="urn:microsoft.com/office/officeart/2005/8/layout/hList7"/>
    <dgm:cxn modelId="{F2935A8D-4DF7-4DF1-BF45-57ED5C4D8832}" type="presParOf" srcId="{D69C25BF-AB44-42C0-B431-792605C9F46C}" destId="{FBC37484-C603-402A-BEFB-8A4FA2619F01}" srcOrd="1" destOrd="0" presId="urn:microsoft.com/office/officeart/2005/8/layout/hList7"/>
    <dgm:cxn modelId="{82D2D479-C15F-43F1-AAA4-5F4E0D7AF112}" type="presParOf" srcId="{D69C25BF-AB44-42C0-B431-792605C9F46C}" destId="{E3531CD1-F28F-47DB-BD9D-E083780B6B65}" srcOrd="2" destOrd="0" presId="urn:microsoft.com/office/officeart/2005/8/layout/hList7"/>
    <dgm:cxn modelId="{90EFF342-C452-4C0E-BC2D-DE7DF1255C25}" type="presParOf" srcId="{D69C25BF-AB44-42C0-B431-792605C9F46C}" destId="{522F4E92-7F6C-4F85-9E45-A7BACB8B7CD9}" srcOrd="3" destOrd="0" presId="urn:microsoft.com/office/officeart/2005/8/layout/hList7"/>
    <dgm:cxn modelId="{385627D1-7940-4A24-8614-B3E9C7ECE5D1}" type="presParOf" srcId="{BF2BE059-27D5-47E3-B631-921C8EF20B48}" destId="{5FDC6450-5FF7-473E-BDD8-C6AC6BE478ED}" srcOrd="3" destOrd="0" presId="urn:microsoft.com/office/officeart/2005/8/layout/hList7"/>
    <dgm:cxn modelId="{32DA978E-D50E-41FA-B08F-492732348AAF}" type="presParOf" srcId="{BF2BE059-27D5-47E3-B631-921C8EF20B48}" destId="{4F9845E1-13C6-4D8B-B56B-1185D794B5EB}" srcOrd="4" destOrd="0" presId="urn:microsoft.com/office/officeart/2005/8/layout/hList7"/>
    <dgm:cxn modelId="{654BB44A-A10B-4A50-860C-56D91F402955}" type="presParOf" srcId="{4F9845E1-13C6-4D8B-B56B-1185D794B5EB}" destId="{EEBF1121-AA97-4526-9730-F59FA345DB0A}" srcOrd="0" destOrd="0" presId="urn:microsoft.com/office/officeart/2005/8/layout/hList7"/>
    <dgm:cxn modelId="{D30613BD-0068-42BF-9395-A8A1F15AA18E}" type="presParOf" srcId="{4F9845E1-13C6-4D8B-B56B-1185D794B5EB}" destId="{016D642E-B92C-4F61-9349-A06A4E1EDC09}" srcOrd="1" destOrd="0" presId="urn:microsoft.com/office/officeart/2005/8/layout/hList7"/>
    <dgm:cxn modelId="{7D64B525-3075-4012-9C1E-25B5289A636A}" type="presParOf" srcId="{4F9845E1-13C6-4D8B-B56B-1185D794B5EB}" destId="{06A3F7B4-74E1-4302-9AA1-C350B3FD0826}" srcOrd="2" destOrd="0" presId="urn:microsoft.com/office/officeart/2005/8/layout/hList7"/>
    <dgm:cxn modelId="{32022CFF-23DE-41E3-9FAE-D78B987D6495}" type="presParOf" srcId="{4F9845E1-13C6-4D8B-B56B-1185D794B5EB}" destId="{854F9B27-8AE8-4198-8841-E8F57F549351}" srcOrd="3" destOrd="0" presId="urn:microsoft.com/office/officeart/2005/8/layout/hList7"/>
    <dgm:cxn modelId="{3EE76805-CE3A-4E18-AABB-BC220FED6D5C}" type="presParOf" srcId="{BF2BE059-27D5-47E3-B631-921C8EF20B48}" destId="{DCFF7A61-AD64-4531-AC8D-DB5ED4D8F2B5}" srcOrd="5" destOrd="0" presId="urn:microsoft.com/office/officeart/2005/8/layout/hList7"/>
    <dgm:cxn modelId="{51B76785-1B9D-4805-A602-67338F539288}" type="presParOf" srcId="{BF2BE059-27D5-47E3-B631-921C8EF20B48}" destId="{14A8EE2C-5459-4030-87B6-72325938611C}" srcOrd="6" destOrd="0" presId="urn:microsoft.com/office/officeart/2005/8/layout/hList7"/>
    <dgm:cxn modelId="{FDDAD6EA-8E82-4B18-95E4-011BDB37DE8C}" type="presParOf" srcId="{14A8EE2C-5459-4030-87B6-72325938611C}" destId="{10E0DB7C-9561-4947-BFB1-5C7E14253419}" srcOrd="0" destOrd="0" presId="urn:microsoft.com/office/officeart/2005/8/layout/hList7"/>
    <dgm:cxn modelId="{0673CCE8-3AF6-4C2C-A482-71BB9E19BD26}" type="presParOf" srcId="{14A8EE2C-5459-4030-87B6-72325938611C}" destId="{69177E32-CCB2-4218-B937-57653995C065}" srcOrd="1" destOrd="0" presId="urn:microsoft.com/office/officeart/2005/8/layout/hList7"/>
    <dgm:cxn modelId="{85B6EA51-4BB0-4353-A3CD-45453C82A41B}" type="presParOf" srcId="{14A8EE2C-5459-4030-87B6-72325938611C}" destId="{553179EE-908C-4B93-B529-E78DCD82C84A}" srcOrd="2" destOrd="0" presId="urn:microsoft.com/office/officeart/2005/8/layout/hList7"/>
    <dgm:cxn modelId="{CB2C6636-CC0E-45F6-843D-9972546830A2}" type="presParOf" srcId="{14A8EE2C-5459-4030-87B6-72325938611C}" destId="{A43FADA2-0CE0-4175-B0C8-EE96C37EE64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C9D3DA-29A0-4E61-B1F4-254BE21265FD}" type="doc">
      <dgm:prSet loTypeId="urn:microsoft.com/office/officeart/2009/3/layout/SnapshotPicture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6789DF1-739E-4D50-BBCC-0EFE8BF4DAD6}">
      <dgm:prSet phldrT="[Текст]" custT="1"/>
      <dgm:spPr/>
      <dgm:t>
        <a:bodyPr/>
        <a:lstStyle/>
        <a:p>
          <a:pPr algn="ctr"/>
          <a:r>
            <a:rPr lang="ru-RU" sz="1800" b="1" i="1" dirty="0" smtClean="0">
              <a:solidFill>
                <a:srgbClr val="002060"/>
              </a:solidFill>
            </a:rPr>
            <a:t>- создать мотивирующие и объединяющие линии поведения; </a:t>
          </a:r>
        </a:p>
        <a:p>
          <a:pPr algn="ctr"/>
          <a:r>
            <a:rPr lang="ru-RU" sz="1800" b="1" i="1" dirty="0" smtClean="0">
              <a:solidFill>
                <a:srgbClr val="002060"/>
              </a:solidFill>
            </a:rPr>
            <a:t>- не научить конкретному знанию, а инициировать самообучение. </a:t>
          </a:r>
          <a:endParaRPr lang="ru-RU" sz="1800" b="1" i="1" dirty="0">
            <a:solidFill>
              <a:srgbClr val="002060"/>
            </a:solidFill>
          </a:endParaRPr>
        </a:p>
      </dgm:t>
    </dgm:pt>
    <dgm:pt modelId="{5DC06AAC-552A-443E-A9B1-67E1371354A0}" type="parTrans" cxnId="{503172A8-5870-40D1-A715-AC4BE46DA880}">
      <dgm:prSet/>
      <dgm:spPr/>
      <dgm:t>
        <a:bodyPr/>
        <a:lstStyle/>
        <a:p>
          <a:endParaRPr lang="ru-RU"/>
        </a:p>
      </dgm:t>
    </dgm:pt>
    <dgm:pt modelId="{BE32AF46-14B1-4B2B-97A0-86847B08EC65}" type="sibTrans" cxnId="{503172A8-5870-40D1-A715-AC4BE46DA880}">
      <dgm:prSet/>
      <dgm:spPr/>
      <dgm:t>
        <a:bodyPr/>
        <a:lstStyle/>
        <a:p>
          <a:endParaRPr lang="ru-RU"/>
        </a:p>
      </dgm:t>
    </dgm:pt>
    <dgm:pt modelId="{C9CE0922-613E-483C-A9EC-4A7D79EC7EBF}">
      <dgm:prSet phldrT="[Текст]" custT="1"/>
      <dgm:spPr/>
      <dgm:t>
        <a:bodyPr/>
        <a:lstStyle/>
        <a:p>
          <a:pPr algn="ctr"/>
          <a:r>
            <a:rPr lang="ru-RU" sz="2400" b="1" i="1" dirty="0" smtClean="0">
              <a:solidFill>
                <a:srgbClr val="002060"/>
              </a:solidFill>
            </a:rPr>
            <a:t>Задачи </a:t>
          </a:r>
        </a:p>
        <a:p>
          <a:pPr algn="ctr"/>
          <a:r>
            <a:rPr lang="ru-RU" sz="2400" b="1" i="1" dirty="0" smtClean="0">
              <a:solidFill>
                <a:srgbClr val="002060"/>
              </a:solidFill>
            </a:rPr>
            <a:t>учителя –консультанта:</a:t>
          </a:r>
          <a:endParaRPr lang="ru-RU" sz="2400" b="1" i="1" dirty="0">
            <a:solidFill>
              <a:srgbClr val="002060"/>
            </a:solidFill>
          </a:endParaRPr>
        </a:p>
      </dgm:t>
    </dgm:pt>
    <dgm:pt modelId="{8C116B32-269E-42F6-B739-3D61CB11EA9B}" type="parTrans" cxnId="{0DC22304-2723-4EFA-9DEE-3D1BE59477D4}">
      <dgm:prSet/>
      <dgm:spPr/>
      <dgm:t>
        <a:bodyPr/>
        <a:lstStyle/>
        <a:p>
          <a:endParaRPr lang="ru-RU"/>
        </a:p>
      </dgm:t>
    </dgm:pt>
    <dgm:pt modelId="{CF986C66-EFE4-4CA4-81D6-E5E4FBA06A60}" type="sibTrans" cxnId="{0DC22304-2723-4EFA-9DEE-3D1BE59477D4}">
      <dgm:prSet/>
      <dgm:spPr/>
      <dgm:t>
        <a:bodyPr/>
        <a:lstStyle/>
        <a:p>
          <a:endParaRPr lang="ru-RU"/>
        </a:p>
      </dgm:t>
    </dgm:pt>
    <dgm:pt modelId="{D8776258-0B7A-4BC2-AA53-ED0F4D928304}" type="pres">
      <dgm:prSet presAssocID="{2BC9D3DA-29A0-4E61-B1F4-254BE21265F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9F34CEA-CBA4-48EB-8E40-88F81A2E2DBE}" type="pres">
      <dgm:prSet presAssocID="{F6789DF1-739E-4D50-BBCC-0EFE8BF4DAD6}" presName="composite" presStyleCnt="0"/>
      <dgm:spPr/>
    </dgm:pt>
    <dgm:pt modelId="{796A44A0-4327-4832-9DB6-39BC4CDD158B}" type="pres">
      <dgm:prSet presAssocID="{F6789DF1-739E-4D50-BBCC-0EFE8BF4DAD6}" presName="ParentAccentShape" presStyleLbl="trBgShp" presStyleIdx="0" presStyleCnt="2"/>
      <dgm:spPr/>
    </dgm:pt>
    <dgm:pt modelId="{6AB81756-13C1-47BC-89CC-93754D96DEEF}" type="pres">
      <dgm:prSet presAssocID="{F6789DF1-739E-4D50-BBCC-0EFE8BF4DAD6}" presName="ParentText" presStyleLbl="revTx" presStyleIdx="0" presStyleCnt="2" custScaleX="177208" custLinFactY="93571" custLinFactNeighborX="18143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2E003-DE2F-4D2E-927F-2ACF2CCB87D1}" type="pres">
      <dgm:prSet presAssocID="{F6789DF1-739E-4D50-BBCC-0EFE8BF4DAD6}" presName="ChildText" presStyleLbl="revTx" presStyleIdx="1" presStyleCnt="2" custScaleX="142326" custLinFactNeighborX="1734" custLinFactNeighborY="-3196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4B541E2-43C7-4F8F-A808-6DB98A6DA0DE}" type="pres">
      <dgm:prSet presAssocID="{F6789DF1-739E-4D50-BBCC-0EFE8BF4DAD6}" presName="ChildAccentShape" presStyleLbl="trBgShp" presStyleIdx="1" presStyleCnt="2"/>
      <dgm:spPr/>
    </dgm:pt>
    <dgm:pt modelId="{E263600B-446A-4AA8-8FFA-1650E868E624}" type="pres">
      <dgm:prSet presAssocID="{F6789DF1-739E-4D50-BBCC-0EFE8BF4DAD6}" presName="Image" presStyleLbl="alignImgPlace1" presStyleIdx="0" presStyleCnt="1" custScaleX="109172" custScaleY="109914" custLinFactNeighborX="-3401" custLinFactNeighborY="-99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57150">
          <a:solidFill>
            <a:srgbClr val="0070C0"/>
          </a:solidFill>
        </a:ln>
      </dgm:spPr>
    </dgm:pt>
  </dgm:ptLst>
  <dgm:cxnLst>
    <dgm:cxn modelId="{503172A8-5870-40D1-A715-AC4BE46DA880}" srcId="{2BC9D3DA-29A0-4E61-B1F4-254BE21265FD}" destId="{F6789DF1-739E-4D50-BBCC-0EFE8BF4DAD6}" srcOrd="0" destOrd="0" parTransId="{5DC06AAC-552A-443E-A9B1-67E1371354A0}" sibTransId="{BE32AF46-14B1-4B2B-97A0-86847B08EC65}"/>
    <dgm:cxn modelId="{44F5BEBF-D11E-4FAD-92FC-F7F2EFC767F3}" type="presOf" srcId="{2BC9D3DA-29A0-4E61-B1F4-254BE21265FD}" destId="{D8776258-0B7A-4BC2-AA53-ED0F4D928304}" srcOrd="0" destOrd="0" presId="urn:microsoft.com/office/officeart/2009/3/layout/SnapshotPictureList"/>
    <dgm:cxn modelId="{8D874A19-FF47-4F00-A62B-2A9F578B5346}" type="presOf" srcId="{F6789DF1-739E-4D50-BBCC-0EFE8BF4DAD6}" destId="{6AB81756-13C1-47BC-89CC-93754D96DEEF}" srcOrd="0" destOrd="0" presId="urn:microsoft.com/office/officeart/2009/3/layout/SnapshotPictureList"/>
    <dgm:cxn modelId="{8F74BAFB-5AF1-4EEB-832D-7F620060AC65}" type="presOf" srcId="{C9CE0922-613E-483C-A9EC-4A7D79EC7EBF}" destId="{22F2E003-DE2F-4D2E-927F-2ACF2CCB87D1}" srcOrd="0" destOrd="0" presId="urn:microsoft.com/office/officeart/2009/3/layout/SnapshotPictureList"/>
    <dgm:cxn modelId="{0DC22304-2723-4EFA-9DEE-3D1BE59477D4}" srcId="{F6789DF1-739E-4D50-BBCC-0EFE8BF4DAD6}" destId="{C9CE0922-613E-483C-A9EC-4A7D79EC7EBF}" srcOrd="0" destOrd="0" parTransId="{8C116B32-269E-42F6-B739-3D61CB11EA9B}" sibTransId="{CF986C66-EFE4-4CA4-81D6-E5E4FBA06A60}"/>
    <dgm:cxn modelId="{9449E742-C215-4909-959B-B0BBCB2C6DBF}" type="presParOf" srcId="{D8776258-0B7A-4BC2-AA53-ED0F4D928304}" destId="{D9F34CEA-CBA4-48EB-8E40-88F81A2E2DBE}" srcOrd="0" destOrd="0" presId="urn:microsoft.com/office/officeart/2009/3/layout/SnapshotPictureList"/>
    <dgm:cxn modelId="{7D1615C2-8C8E-489B-9224-6B95310884D6}" type="presParOf" srcId="{D9F34CEA-CBA4-48EB-8E40-88F81A2E2DBE}" destId="{796A44A0-4327-4832-9DB6-39BC4CDD158B}" srcOrd="0" destOrd="0" presId="urn:microsoft.com/office/officeart/2009/3/layout/SnapshotPictureList"/>
    <dgm:cxn modelId="{DBB102C6-0A52-48E7-BF44-606E385B4352}" type="presParOf" srcId="{D9F34CEA-CBA4-48EB-8E40-88F81A2E2DBE}" destId="{6AB81756-13C1-47BC-89CC-93754D96DEEF}" srcOrd="1" destOrd="0" presId="urn:microsoft.com/office/officeart/2009/3/layout/SnapshotPictureList"/>
    <dgm:cxn modelId="{2BFF2821-3C66-4514-AF17-469FB80D8F7B}" type="presParOf" srcId="{D9F34CEA-CBA4-48EB-8E40-88F81A2E2DBE}" destId="{22F2E003-DE2F-4D2E-927F-2ACF2CCB87D1}" srcOrd="2" destOrd="0" presId="urn:microsoft.com/office/officeart/2009/3/layout/SnapshotPictureList"/>
    <dgm:cxn modelId="{2640BF0F-7C2A-4052-A98E-34EE4F0BE616}" type="presParOf" srcId="{D9F34CEA-CBA4-48EB-8E40-88F81A2E2DBE}" destId="{C4B541E2-43C7-4F8F-A808-6DB98A6DA0DE}" srcOrd="3" destOrd="0" presId="urn:microsoft.com/office/officeart/2009/3/layout/SnapshotPictureList"/>
    <dgm:cxn modelId="{F8619ECB-1D6D-4B69-A805-675E61F68DFB}" type="presParOf" srcId="{D9F34CEA-CBA4-48EB-8E40-88F81A2E2DBE}" destId="{E263600B-446A-4AA8-8FFA-1650E868E624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9F302DC-853E-4D0B-BD72-92F929BBB59D}" type="doc">
      <dgm:prSet loTypeId="urn:microsoft.com/office/officeart/2005/8/layout/lProcess1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42C8DC-FB6C-4251-A963-C3DBCBDCE701}">
      <dgm:prSet phldrT="[Текст]"/>
      <dgm:spPr/>
      <dgm:t>
        <a:bodyPr/>
        <a:lstStyle/>
        <a:p>
          <a:r>
            <a:rPr lang="ru-RU" dirty="0" smtClean="0"/>
            <a:t>Учитель - </a:t>
          </a:r>
          <a:r>
            <a:rPr lang="ru-RU" dirty="0" err="1" smtClean="0"/>
            <a:t>фасилитатор</a:t>
          </a:r>
          <a:r>
            <a:rPr lang="ru-RU" dirty="0" smtClean="0"/>
            <a:t> </a:t>
          </a:r>
          <a:endParaRPr lang="ru-RU" dirty="0"/>
        </a:p>
      </dgm:t>
    </dgm:pt>
    <dgm:pt modelId="{A821E496-BB9F-4CA7-8231-018345D2CDFA}" type="parTrans" cxnId="{64E37B97-9106-47AF-B131-090EFFD34F1E}">
      <dgm:prSet/>
      <dgm:spPr/>
      <dgm:t>
        <a:bodyPr/>
        <a:lstStyle/>
        <a:p>
          <a:endParaRPr lang="ru-RU"/>
        </a:p>
      </dgm:t>
    </dgm:pt>
    <dgm:pt modelId="{671680DC-8BEB-4DDE-9167-EF14D16F3BCB}" type="sibTrans" cxnId="{64E37B97-9106-47AF-B131-090EFFD34F1E}">
      <dgm:prSet/>
      <dgm:spPr/>
      <dgm:t>
        <a:bodyPr/>
        <a:lstStyle/>
        <a:p>
          <a:endParaRPr lang="ru-RU"/>
        </a:p>
      </dgm:t>
    </dgm:pt>
    <dgm:pt modelId="{410D50B2-E425-4FA6-8A9F-BFD85C31D4A7}">
      <dgm:prSet/>
      <dgm:spPr/>
      <dgm:t>
        <a:bodyPr/>
        <a:lstStyle/>
        <a:p>
          <a:r>
            <a:rPr lang="ru-RU" dirty="0" smtClean="0"/>
            <a:t>Создает условия и предлагает технологии</a:t>
          </a:r>
          <a:endParaRPr lang="ru-RU" dirty="0"/>
        </a:p>
      </dgm:t>
    </dgm:pt>
    <dgm:pt modelId="{E3CAA88F-C299-4799-A4D6-1047084345C7}" type="parTrans" cxnId="{7C6CBE2E-DC81-45FB-AA2E-2C2884A37B76}">
      <dgm:prSet/>
      <dgm:spPr/>
      <dgm:t>
        <a:bodyPr/>
        <a:lstStyle/>
        <a:p>
          <a:endParaRPr lang="ru-RU"/>
        </a:p>
      </dgm:t>
    </dgm:pt>
    <dgm:pt modelId="{CC1D1143-DA2C-4C73-B10A-A3C83A8729F7}" type="sibTrans" cxnId="{7C6CBE2E-DC81-45FB-AA2E-2C2884A37B76}">
      <dgm:prSet/>
      <dgm:spPr/>
      <dgm:t>
        <a:bodyPr/>
        <a:lstStyle/>
        <a:p>
          <a:endParaRPr lang="ru-RU"/>
        </a:p>
      </dgm:t>
    </dgm:pt>
    <dgm:pt modelId="{725E9AFE-517F-4475-B7E4-AD63D71EFEFF}">
      <dgm:prSet/>
      <dgm:spPr/>
      <dgm:t>
        <a:bodyPr/>
        <a:lstStyle/>
        <a:p>
          <a:r>
            <a:rPr lang="ru-RU" dirty="0" smtClean="0"/>
            <a:t>Стремится сделать процесс групповой работы доступным и эффективным</a:t>
          </a:r>
          <a:endParaRPr lang="ru-RU" dirty="0"/>
        </a:p>
      </dgm:t>
    </dgm:pt>
    <dgm:pt modelId="{2D0EF318-8458-4980-8C89-50487AC6661A}" type="parTrans" cxnId="{C0AC177D-58E3-4134-A757-B9276C93FA1A}">
      <dgm:prSet/>
      <dgm:spPr/>
      <dgm:t>
        <a:bodyPr/>
        <a:lstStyle/>
        <a:p>
          <a:endParaRPr lang="ru-RU"/>
        </a:p>
      </dgm:t>
    </dgm:pt>
    <dgm:pt modelId="{F9A225EC-71B5-4CF8-9C05-DD7330C6C014}" type="sibTrans" cxnId="{C0AC177D-58E3-4134-A757-B9276C93FA1A}">
      <dgm:prSet/>
      <dgm:spPr/>
      <dgm:t>
        <a:bodyPr/>
        <a:lstStyle/>
        <a:p>
          <a:endParaRPr lang="ru-RU"/>
        </a:p>
      </dgm:t>
    </dgm:pt>
    <dgm:pt modelId="{07B31593-850B-432E-8E05-F4B9247BAF75}">
      <dgm:prSet/>
      <dgm:spPr/>
      <dgm:t>
        <a:bodyPr/>
        <a:lstStyle/>
        <a:p>
          <a:r>
            <a:rPr lang="ru-RU" dirty="0" smtClean="0"/>
            <a:t>Координрует совместную деятельность учащихся и родителей  </a:t>
          </a:r>
          <a:endParaRPr lang="ru-RU" dirty="0"/>
        </a:p>
      </dgm:t>
    </dgm:pt>
    <dgm:pt modelId="{0EF51E9B-3EF9-460F-9185-52F9A0FB0DB0}" type="parTrans" cxnId="{B9653A35-3A97-4B72-ACE5-A08948A2A6AF}">
      <dgm:prSet/>
      <dgm:spPr/>
      <dgm:t>
        <a:bodyPr/>
        <a:lstStyle/>
        <a:p>
          <a:endParaRPr lang="ru-RU"/>
        </a:p>
      </dgm:t>
    </dgm:pt>
    <dgm:pt modelId="{E92FA379-B31F-4A4C-ADAD-C5582A6ABC02}" type="sibTrans" cxnId="{B9653A35-3A97-4B72-ACE5-A08948A2A6AF}">
      <dgm:prSet/>
      <dgm:spPr/>
      <dgm:t>
        <a:bodyPr/>
        <a:lstStyle/>
        <a:p>
          <a:endParaRPr lang="ru-RU"/>
        </a:p>
      </dgm:t>
    </dgm:pt>
    <dgm:pt modelId="{B810128B-7CC4-4F72-953F-191B8304EF6F}" type="pres">
      <dgm:prSet presAssocID="{79F302DC-853E-4D0B-BD72-92F929BBB5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3AD744-B963-4019-99D8-306AB11F8A68}" type="pres">
      <dgm:prSet presAssocID="{A442C8DC-FB6C-4251-A963-C3DBCBDCE701}" presName="vertFlow" presStyleCnt="0"/>
      <dgm:spPr/>
    </dgm:pt>
    <dgm:pt modelId="{59022449-DE84-4902-A1FC-4E1CADC6C669}" type="pres">
      <dgm:prSet presAssocID="{A442C8DC-FB6C-4251-A963-C3DBCBDCE701}" presName="header" presStyleLbl="node1" presStyleIdx="0" presStyleCnt="1" custLinFactNeighborX="-356" custLinFactNeighborY="-79"/>
      <dgm:spPr/>
      <dgm:t>
        <a:bodyPr/>
        <a:lstStyle/>
        <a:p>
          <a:endParaRPr lang="ru-RU"/>
        </a:p>
      </dgm:t>
    </dgm:pt>
    <dgm:pt modelId="{654401F6-0D9B-4F5B-83FF-3A19939D249C}" type="pres">
      <dgm:prSet presAssocID="{E3CAA88F-C299-4799-A4D6-1047084345C7}" presName="parTrans" presStyleLbl="sibTrans2D1" presStyleIdx="0" presStyleCnt="3"/>
      <dgm:spPr/>
      <dgm:t>
        <a:bodyPr/>
        <a:lstStyle/>
        <a:p>
          <a:endParaRPr lang="ru-RU"/>
        </a:p>
      </dgm:t>
    </dgm:pt>
    <dgm:pt modelId="{25987F72-230A-45A5-B419-A642571FAF23}" type="pres">
      <dgm:prSet presAssocID="{410D50B2-E425-4FA6-8A9F-BFD85C31D4A7}" presName="child" presStyleLbl="alignAccFollow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15692-060B-435C-BAC2-4F1F9531A9D6}" type="pres">
      <dgm:prSet presAssocID="{CC1D1143-DA2C-4C73-B10A-A3C83A8729F7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E8FAF50-8EDD-4392-8903-003F1DD68226}" type="pres">
      <dgm:prSet presAssocID="{725E9AFE-517F-4475-B7E4-AD63D71EFEFF}" presName="child" presStyleLbl="alignAccFollow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4A3A6-F4E1-4930-AA07-632A4F5696DF}" type="pres">
      <dgm:prSet presAssocID="{F9A225EC-71B5-4CF8-9C05-DD7330C6C01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E24AB417-73AA-4666-98E1-C4C853E687B1}" type="pres">
      <dgm:prSet presAssocID="{07B31593-850B-432E-8E05-F4B9247BAF75}" presName="child" presStyleLbl="alignAccFollow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82A9A1-5BB5-4E07-AD70-254B50EBA2EA}" type="presOf" srcId="{410D50B2-E425-4FA6-8A9F-BFD85C31D4A7}" destId="{25987F72-230A-45A5-B419-A642571FAF23}" srcOrd="0" destOrd="0" presId="urn:microsoft.com/office/officeart/2005/8/layout/lProcess1"/>
    <dgm:cxn modelId="{C0AC177D-58E3-4134-A757-B9276C93FA1A}" srcId="{A442C8DC-FB6C-4251-A963-C3DBCBDCE701}" destId="{725E9AFE-517F-4475-B7E4-AD63D71EFEFF}" srcOrd="1" destOrd="0" parTransId="{2D0EF318-8458-4980-8C89-50487AC6661A}" sibTransId="{F9A225EC-71B5-4CF8-9C05-DD7330C6C014}"/>
    <dgm:cxn modelId="{2F1965F8-67D7-4641-9DBD-29D7F9719CCE}" type="presOf" srcId="{F9A225EC-71B5-4CF8-9C05-DD7330C6C014}" destId="{5994A3A6-F4E1-4930-AA07-632A4F5696DF}" srcOrd="0" destOrd="0" presId="urn:microsoft.com/office/officeart/2005/8/layout/lProcess1"/>
    <dgm:cxn modelId="{A4A58E42-1255-40C7-8BF6-72B0B5F0F160}" type="presOf" srcId="{A442C8DC-FB6C-4251-A963-C3DBCBDCE701}" destId="{59022449-DE84-4902-A1FC-4E1CADC6C669}" srcOrd="0" destOrd="0" presId="urn:microsoft.com/office/officeart/2005/8/layout/lProcess1"/>
    <dgm:cxn modelId="{39E8C844-2470-4E28-A2C9-5FD7564A19A2}" type="presOf" srcId="{CC1D1143-DA2C-4C73-B10A-A3C83A8729F7}" destId="{2C815692-060B-435C-BAC2-4F1F9531A9D6}" srcOrd="0" destOrd="0" presId="urn:microsoft.com/office/officeart/2005/8/layout/lProcess1"/>
    <dgm:cxn modelId="{7C6CBE2E-DC81-45FB-AA2E-2C2884A37B76}" srcId="{A442C8DC-FB6C-4251-A963-C3DBCBDCE701}" destId="{410D50B2-E425-4FA6-8A9F-BFD85C31D4A7}" srcOrd="0" destOrd="0" parTransId="{E3CAA88F-C299-4799-A4D6-1047084345C7}" sibTransId="{CC1D1143-DA2C-4C73-B10A-A3C83A8729F7}"/>
    <dgm:cxn modelId="{B9653A35-3A97-4B72-ACE5-A08948A2A6AF}" srcId="{A442C8DC-FB6C-4251-A963-C3DBCBDCE701}" destId="{07B31593-850B-432E-8E05-F4B9247BAF75}" srcOrd="2" destOrd="0" parTransId="{0EF51E9B-3EF9-460F-9185-52F9A0FB0DB0}" sibTransId="{E92FA379-B31F-4A4C-ADAD-C5582A6ABC02}"/>
    <dgm:cxn modelId="{5DFB5101-19AA-4F8C-9A51-9056ABA5E967}" type="presOf" srcId="{E3CAA88F-C299-4799-A4D6-1047084345C7}" destId="{654401F6-0D9B-4F5B-83FF-3A19939D249C}" srcOrd="0" destOrd="0" presId="urn:microsoft.com/office/officeart/2005/8/layout/lProcess1"/>
    <dgm:cxn modelId="{64E37B97-9106-47AF-B131-090EFFD34F1E}" srcId="{79F302DC-853E-4D0B-BD72-92F929BBB59D}" destId="{A442C8DC-FB6C-4251-A963-C3DBCBDCE701}" srcOrd="0" destOrd="0" parTransId="{A821E496-BB9F-4CA7-8231-018345D2CDFA}" sibTransId="{671680DC-8BEB-4DDE-9167-EF14D16F3BCB}"/>
    <dgm:cxn modelId="{C57D3889-FEED-4FDC-9059-5D23C4502597}" type="presOf" srcId="{725E9AFE-517F-4475-B7E4-AD63D71EFEFF}" destId="{3E8FAF50-8EDD-4392-8903-003F1DD68226}" srcOrd="0" destOrd="0" presId="urn:microsoft.com/office/officeart/2005/8/layout/lProcess1"/>
    <dgm:cxn modelId="{1F5F1437-BDC7-4935-B0E0-E7A315724B38}" type="presOf" srcId="{79F302DC-853E-4D0B-BD72-92F929BBB59D}" destId="{B810128B-7CC4-4F72-953F-191B8304EF6F}" srcOrd="0" destOrd="0" presId="urn:microsoft.com/office/officeart/2005/8/layout/lProcess1"/>
    <dgm:cxn modelId="{6276F0AD-32D6-42C3-9F64-8D0C4938E015}" type="presOf" srcId="{07B31593-850B-432E-8E05-F4B9247BAF75}" destId="{E24AB417-73AA-4666-98E1-C4C853E687B1}" srcOrd="0" destOrd="0" presId="urn:microsoft.com/office/officeart/2005/8/layout/lProcess1"/>
    <dgm:cxn modelId="{BDBF2EBB-91B9-48F1-AE08-B9F94C9E22BA}" type="presParOf" srcId="{B810128B-7CC4-4F72-953F-191B8304EF6F}" destId="{923AD744-B963-4019-99D8-306AB11F8A68}" srcOrd="0" destOrd="0" presId="urn:microsoft.com/office/officeart/2005/8/layout/lProcess1"/>
    <dgm:cxn modelId="{A93EC2A5-186A-4144-9C74-41399389AECA}" type="presParOf" srcId="{923AD744-B963-4019-99D8-306AB11F8A68}" destId="{59022449-DE84-4902-A1FC-4E1CADC6C669}" srcOrd="0" destOrd="0" presId="urn:microsoft.com/office/officeart/2005/8/layout/lProcess1"/>
    <dgm:cxn modelId="{199DA26D-D148-406F-9FDF-70ECFB252FD4}" type="presParOf" srcId="{923AD744-B963-4019-99D8-306AB11F8A68}" destId="{654401F6-0D9B-4F5B-83FF-3A19939D249C}" srcOrd="1" destOrd="0" presId="urn:microsoft.com/office/officeart/2005/8/layout/lProcess1"/>
    <dgm:cxn modelId="{3B4C1D6F-40F3-4C14-96E7-A639C85E907A}" type="presParOf" srcId="{923AD744-B963-4019-99D8-306AB11F8A68}" destId="{25987F72-230A-45A5-B419-A642571FAF23}" srcOrd="2" destOrd="0" presId="urn:microsoft.com/office/officeart/2005/8/layout/lProcess1"/>
    <dgm:cxn modelId="{55FB538D-D49F-4DA7-B580-2788B10B0661}" type="presParOf" srcId="{923AD744-B963-4019-99D8-306AB11F8A68}" destId="{2C815692-060B-435C-BAC2-4F1F9531A9D6}" srcOrd="3" destOrd="0" presId="urn:microsoft.com/office/officeart/2005/8/layout/lProcess1"/>
    <dgm:cxn modelId="{80511DB0-026F-4C5D-A4A0-5FEF24E67BC3}" type="presParOf" srcId="{923AD744-B963-4019-99D8-306AB11F8A68}" destId="{3E8FAF50-8EDD-4392-8903-003F1DD68226}" srcOrd="4" destOrd="0" presId="urn:microsoft.com/office/officeart/2005/8/layout/lProcess1"/>
    <dgm:cxn modelId="{9D324210-5792-4601-8D11-9AA6889F5857}" type="presParOf" srcId="{923AD744-B963-4019-99D8-306AB11F8A68}" destId="{5994A3A6-F4E1-4930-AA07-632A4F5696DF}" srcOrd="5" destOrd="0" presId="urn:microsoft.com/office/officeart/2005/8/layout/lProcess1"/>
    <dgm:cxn modelId="{CF210A2A-A165-4032-9797-1CB8B05FDFB2}" type="presParOf" srcId="{923AD744-B963-4019-99D8-306AB11F8A68}" destId="{E24AB417-73AA-4666-98E1-C4C853E687B1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BC855-7D69-4511-9D14-E2EA15C3E992}">
      <dsp:nvSpPr>
        <dsp:cNvPr id="0" name=""/>
        <dsp:cNvSpPr/>
      </dsp:nvSpPr>
      <dsp:spPr>
        <a:xfrm>
          <a:off x="1378497" y="1986470"/>
          <a:ext cx="1281605" cy="135449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Проектно-исследовательская деятельность</a:t>
          </a:r>
          <a:endParaRPr lang="ru-RU" sz="800" kern="1200" dirty="0"/>
        </a:p>
      </dsp:txBody>
      <dsp:txXfrm>
        <a:off x="1566184" y="2184832"/>
        <a:ext cx="906231" cy="957775"/>
      </dsp:txXfrm>
    </dsp:sp>
    <dsp:sp modelId="{FE2843EC-3E1F-40A8-BFD7-ED7357BD7571}">
      <dsp:nvSpPr>
        <dsp:cNvPr id="0" name=""/>
        <dsp:cNvSpPr/>
      </dsp:nvSpPr>
      <dsp:spPr>
        <a:xfrm rot="16102728">
          <a:off x="1833340" y="1797201"/>
          <a:ext cx="324421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24421" y="2742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987440" y="1816516"/>
        <a:ext cx="16221" cy="16221"/>
      </dsp:txXfrm>
    </dsp:sp>
    <dsp:sp modelId="{26BFE562-C1FB-4B5B-9807-8F10F32B86EB}">
      <dsp:nvSpPr>
        <dsp:cNvPr id="0" name=""/>
        <dsp:cNvSpPr/>
      </dsp:nvSpPr>
      <dsp:spPr>
        <a:xfrm>
          <a:off x="1358213" y="432047"/>
          <a:ext cx="1230680" cy="123068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Обучающийся</a:t>
          </a:r>
          <a:endParaRPr lang="ru-RU" sz="1100" kern="1200" dirty="0"/>
        </a:p>
      </dsp:txBody>
      <dsp:txXfrm>
        <a:off x="1538442" y="612276"/>
        <a:ext cx="870222" cy="870222"/>
      </dsp:txXfrm>
    </dsp:sp>
    <dsp:sp modelId="{D44A7F3A-FE0B-4490-925A-8E1A391CA7F0}">
      <dsp:nvSpPr>
        <dsp:cNvPr id="0" name=""/>
        <dsp:cNvSpPr/>
      </dsp:nvSpPr>
      <dsp:spPr>
        <a:xfrm rot="1800000">
          <a:off x="2559004" y="3045537"/>
          <a:ext cx="338252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38252" y="2742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19674" y="3064507"/>
        <a:ext cx="16912" cy="16912"/>
      </dsp:txXfrm>
    </dsp:sp>
    <dsp:sp modelId="{FC7C9502-F3C4-4CB8-8E9E-2259C7058FD7}">
      <dsp:nvSpPr>
        <dsp:cNvPr id="0" name=""/>
        <dsp:cNvSpPr/>
      </dsp:nvSpPr>
      <dsp:spPr>
        <a:xfrm>
          <a:off x="2792158" y="2849856"/>
          <a:ext cx="1230680" cy="1230680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Педагог-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консультант</a:t>
          </a:r>
          <a:endParaRPr lang="ru-RU" sz="1100" kern="1200" dirty="0"/>
        </a:p>
      </dsp:txBody>
      <dsp:txXfrm>
        <a:off x="2972387" y="3030085"/>
        <a:ext cx="870222" cy="870222"/>
      </dsp:txXfrm>
    </dsp:sp>
    <dsp:sp modelId="{634548C6-8C50-480D-BD45-B49848D0B436}">
      <dsp:nvSpPr>
        <dsp:cNvPr id="0" name=""/>
        <dsp:cNvSpPr/>
      </dsp:nvSpPr>
      <dsp:spPr>
        <a:xfrm rot="9000000">
          <a:off x="1141343" y="3045537"/>
          <a:ext cx="338252" cy="54851"/>
        </a:xfrm>
        <a:custGeom>
          <a:avLst/>
          <a:gdLst/>
          <a:ahLst/>
          <a:cxnLst/>
          <a:rect l="0" t="0" r="0" b="0"/>
          <a:pathLst>
            <a:path>
              <a:moveTo>
                <a:pt x="0" y="27425"/>
              </a:moveTo>
              <a:lnTo>
                <a:pt x="338252" y="2742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302013" y="3064507"/>
        <a:ext cx="16912" cy="16912"/>
      </dsp:txXfrm>
    </dsp:sp>
    <dsp:sp modelId="{969E1191-47CB-4FF8-A6F0-C398DB5EA4C1}">
      <dsp:nvSpPr>
        <dsp:cNvPr id="0" name=""/>
        <dsp:cNvSpPr/>
      </dsp:nvSpPr>
      <dsp:spPr>
        <a:xfrm>
          <a:off x="15761" y="2849856"/>
          <a:ext cx="1230680" cy="1230680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Родитель-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тьютор</a:t>
          </a:r>
          <a:endParaRPr lang="ru-RU" sz="1100" kern="1200" dirty="0"/>
        </a:p>
      </dsp:txBody>
      <dsp:txXfrm>
        <a:off x="195990" y="3030085"/>
        <a:ext cx="870222" cy="8702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EED37-5206-4619-B7AB-056BD46E21FF}">
      <dsp:nvSpPr>
        <dsp:cNvPr id="0" name=""/>
        <dsp:cNvSpPr/>
      </dsp:nvSpPr>
      <dsp:spPr>
        <a:xfrm rot="16200000">
          <a:off x="523490" y="-523490"/>
          <a:ext cx="2589422" cy="3636403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Городская профильная смена “Летняя Академия Достижений “на базе ДОЛ «Тимуровец» для учащихся специализированных классов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0" y="0"/>
        <a:ext cx="3636403" cy="1942066"/>
      </dsp:txXfrm>
    </dsp:sp>
    <dsp:sp modelId="{1554DFEA-E5C6-42D5-B39C-49A9A5024415}">
      <dsp:nvSpPr>
        <dsp:cNvPr id="0" name=""/>
        <dsp:cNvSpPr/>
      </dsp:nvSpPr>
      <dsp:spPr>
        <a:xfrm>
          <a:off x="3684658" y="0"/>
          <a:ext cx="3636403" cy="2589422"/>
        </a:xfrm>
        <a:prstGeom prst="round1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экспедиция на производственно-монтажное предприятие "Сибирские Фасады»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4658" y="0"/>
        <a:ext cx="3636403" cy="1942066"/>
      </dsp:txXfrm>
    </dsp:sp>
    <dsp:sp modelId="{C1B0E127-7185-4557-A971-E488E094591C}">
      <dsp:nvSpPr>
        <dsp:cNvPr id="0" name=""/>
        <dsp:cNvSpPr/>
      </dsp:nvSpPr>
      <dsp:spPr>
        <a:xfrm rot="10800000">
          <a:off x="0" y="2589422"/>
          <a:ext cx="3829423" cy="2589422"/>
        </a:xfrm>
        <a:prstGeom prst="round1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0" i="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Культурно-просветительские проекты:</a:t>
          </a:r>
          <a:r>
            <a:rPr lang="en-US" sz="1600" b="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акция «За раздельный сбор отходов 2016-2017г», «Пушкинский бал», «Лицеист года», «День самоуправления 2016»,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«Ранняя подготовка инновационных кадров».</a:t>
          </a:r>
          <a:endParaRPr lang="ru-RU" sz="1600" b="0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236778"/>
        <a:ext cx="3829423" cy="1942066"/>
      </dsp:txXfrm>
    </dsp:sp>
    <dsp:sp modelId="{EA089E91-3CC7-4C2F-A3E7-9C2B183ABEB2}">
      <dsp:nvSpPr>
        <dsp:cNvPr id="0" name=""/>
        <dsp:cNvSpPr/>
      </dsp:nvSpPr>
      <dsp:spPr>
        <a:xfrm rot="5400000">
          <a:off x="4208149" y="2065932"/>
          <a:ext cx="2589422" cy="3636403"/>
        </a:xfrm>
        <a:prstGeom prst="round1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Поездка в  МВК «Новосибирск Экспоцентр» на  выставку «УчСиб-2017»</a:t>
          </a:r>
        </a:p>
      </dsp:txBody>
      <dsp:txXfrm rot="-5400000">
        <a:off x="3684658" y="3236777"/>
        <a:ext cx="3636403" cy="1942066"/>
      </dsp:txXfrm>
    </dsp:sp>
    <dsp:sp modelId="{EC2156B4-F2CB-4282-8971-9A84E57E23E4}">
      <dsp:nvSpPr>
        <dsp:cNvPr id="0" name=""/>
        <dsp:cNvSpPr/>
      </dsp:nvSpPr>
      <dsp:spPr>
        <a:xfrm>
          <a:off x="1584173" y="1434430"/>
          <a:ext cx="4104459" cy="2309984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Ключевым организационным звеном работы проектной школы являются образовательные события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96937" y="1547194"/>
        <a:ext cx="3878931" cy="20844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33E8F-0757-4271-AADE-7A38FEF3AB97}">
      <dsp:nvSpPr>
        <dsp:cNvPr id="0" name=""/>
        <dsp:cNvSpPr/>
      </dsp:nvSpPr>
      <dsp:spPr>
        <a:xfrm>
          <a:off x="62448" y="72008"/>
          <a:ext cx="6476853" cy="20240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093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2060"/>
              </a:solidFill>
            </a:rPr>
            <a:t>Образовательная экспедиция на производственно-монтажное предприятие «Сибирские Фасады»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62448" y="72008"/>
        <a:ext cx="6476853" cy="2024016"/>
      </dsp:txXfrm>
    </dsp:sp>
    <dsp:sp modelId="{C2A5159F-F6C7-4F32-A0FD-315F75C2B255}">
      <dsp:nvSpPr>
        <dsp:cNvPr id="0" name=""/>
        <dsp:cNvSpPr/>
      </dsp:nvSpPr>
      <dsp:spPr>
        <a:xfrm>
          <a:off x="0" y="1691206"/>
          <a:ext cx="2457899" cy="21252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7B315-F786-48CA-87D4-BCEC11ABBB79}">
      <dsp:nvSpPr>
        <dsp:cNvPr id="0" name=""/>
        <dsp:cNvSpPr/>
      </dsp:nvSpPr>
      <dsp:spPr>
        <a:xfrm>
          <a:off x="1078368" y="763622"/>
          <a:ext cx="2185747" cy="293889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67F56-9997-47F0-A6C0-F84826CE88C5}">
      <dsp:nvSpPr>
        <dsp:cNvPr id="0" name=""/>
        <dsp:cNvSpPr/>
      </dsp:nvSpPr>
      <dsp:spPr>
        <a:xfrm>
          <a:off x="2376259" y="2845188"/>
          <a:ext cx="2489328" cy="26255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Пранкевич</a:t>
          </a:r>
          <a:r>
            <a:rPr lang="ru-RU" sz="1300" kern="1200" dirty="0" smtClean="0"/>
            <a:t> Жанна Викторовна-классный руководитель, является не только автором статей, отмеченных дипломами победителя и призера международных и всероссийских НПК, но и автором составителем хрестоматии в соавторстве с </a:t>
          </a:r>
          <a:r>
            <a:rPr lang="ru-RU" sz="1300" kern="1200" dirty="0" err="1" smtClean="0"/>
            <a:t>к.и.н</a:t>
          </a:r>
          <a:r>
            <a:rPr lang="ru-RU" sz="1300" kern="1200" dirty="0" smtClean="0"/>
            <a:t>. Тимофеевой Юлией Викторовной, старшим научным сотрудником лаборатории книговедения ГПНТБ СО РАН.</a:t>
          </a:r>
          <a:endParaRPr lang="ru-RU" sz="1300" kern="1200" dirty="0"/>
        </a:p>
      </dsp:txBody>
      <dsp:txXfrm>
        <a:off x="2376259" y="2845188"/>
        <a:ext cx="2489328" cy="2625556"/>
      </dsp:txXfrm>
    </dsp:sp>
    <dsp:sp modelId="{46A9EC98-2C96-4D33-ADC5-9C4459AE7A43}">
      <dsp:nvSpPr>
        <dsp:cNvPr id="0" name=""/>
        <dsp:cNvSpPr/>
      </dsp:nvSpPr>
      <dsp:spPr>
        <a:xfrm>
          <a:off x="4968546" y="828953"/>
          <a:ext cx="3155221" cy="283536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33936-231A-4D3C-B9EF-34CC9A7F4FA4}">
      <dsp:nvSpPr>
        <dsp:cNvPr id="0" name=""/>
        <dsp:cNvSpPr/>
      </dsp:nvSpPr>
      <dsp:spPr>
        <a:xfrm>
          <a:off x="6681268" y="2952666"/>
          <a:ext cx="2391739" cy="261631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Костина Ольга Витальевна,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родитель.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Начальник информационно-издательского отдела МКУДПО Городской центр информатизации «Эгида», главный редактор электронной газеты «Интерактивное образование» (http://io.nios.ru) – официального издания Департамента образования мэрии города Новосибирска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6681268" y="2952666"/>
        <a:ext cx="2391739" cy="26163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4B534-723F-49C7-8832-B3CEC849BC35}">
      <dsp:nvSpPr>
        <dsp:cNvPr id="0" name=""/>
        <dsp:cNvSpPr/>
      </dsp:nvSpPr>
      <dsp:spPr>
        <a:xfrm>
          <a:off x="844367" y="263382"/>
          <a:ext cx="2437154" cy="27416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6DABB-AD39-423A-8AB5-62BFCA703831}">
      <dsp:nvSpPr>
        <dsp:cNvPr id="0" name=""/>
        <dsp:cNvSpPr/>
      </dsp:nvSpPr>
      <dsp:spPr>
        <a:xfrm>
          <a:off x="170864" y="2171574"/>
          <a:ext cx="1464588" cy="17912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Плотникова Елена Николаевна,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родитель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учитель МАОУ ИЭЛ. Автор статей по экономике и педагогике и участником НПК.</a:t>
          </a:r>
          <a:endParaRPr lang="ru-RU" sz="1100" kern="1200" dirty="0"/>
        </a:p>
      </dsp:txBody>
      <dsp:txXfrm>
        <a:off x="170864" y="2171574"/>
        <a:ext cx="1464588" cy="1791232"/>
      </dsp:txXfrm>
    </dsp:sp>
    <dsp:sp modelId="{4DF86C4F-8001-429F-A53F-3D10484F1735}">
      <dsp:nvSpPr>
        <dsp:cNvPr id="0" name=""/>
        <dsp:cNvSpPr/>
      </dsp:nvSpPr>
      <dsp:spPr>
        <a:xfrm>
          <a:off x="5196467" y="312797"/>
          <a:ext cx="2247620" cy="26457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562D1-0EC7-412D-9A1D-5BE216F20CBC}">
      <dsp:nvSpPr>
        <dsp:cNvPr id="0" name=""/>
        <dsp:cNvSpPr/>
      </dsp:nvSpPr>
      <dsp:spPr>
        <a:xfrm>
          <a:off x="4184952" y="2076429"/>
          <a:ext cx="1778874" cy="1859478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Щербакова Евгения Ивановна,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родитель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 зам директора по воспитательной работе «Центра развития творчества детей и юношества», оказывает методическую и информационную поддержку учащимся в создании собственных проектов, как научно-практических, так и социальных.</a:t>
          </a:r>
          <a:endParaRPr lang="ru-RU" sz="1000" kern="1200" dirty="0"/>
        </a:p>
      </dsp:txBody>
      <dsp:txXfrm>
        <a:off x="4184952" y="2076429"/>
        <a:ext cx="1778874" cy="1859478"/>
      </dsp:txXfrm>
    </dsp:sp>
    <dsp:sp modelId="{5A9EE08B-C308-4440-A821-662ED7D35ACC}">
      <dsp:nvSpPr>
        <dsp:cNvPr id="0" name=""/>
        <dsp:cNvSpPr/>
      </dsp:nvSpPr>
      <dsp:spPr>
        <a:xfrm>
          <a:off x="2029650" y="3341921"/>
          <a:ext cx="2032316" cy="203927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687FA-97F6-47EE-B1F9-B44539119041}">
      <dsp:nvSpPr>
        <dsp:cNvPr id="0" name=""/>
        <dsp:cNvSpPr/>
      </dsp:nvSpPr>
      <dsp:spPr>
        <a:xfrm>
          <a:off x="1478903" y="4470705"/>
          <a:ext cx="1101443" cy="1101443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Якобсон Наталья Валерьевна,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родитель, математик, педагог, модератор проектной школы.</a:t>
          </a:r>
          <a:endParaRPr lang="ru-RU" sz="900" kern="1200" dirty="0"/>
        </a:p>
      </dsp:txBody>
      <dsp:txXfrm>
        <a:off x="1478903" y="4470705"/>
        <a:ext cx="1101443" cy="1101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B244B-5A19-4E0A-96A4-E6986C4564DB}">
      <dsp:nvSpPr>
        <dsp:cNvPr id="0" name=""/>
        <dsp:cNvSpPr/>
      </dsp:nvSpPr>
      <dsp:spPr>
        <a:xfrm rot="16200000">
          <a:off x="-1444412" y="1444412"/>
          <a:ext cx="4824536" cy="193571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44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1. Формирование познавательного  интереса старшеклассников к проектно-исследовательской деятельности средствами 3D образования</a:t>
          </a:r>
          <a:endParaRPr lang="ru-RU" sz="1600" kern="1200" dirty="0"/>
        </a:p>
      </dsp:txBody>
      <dsp:txXfrm rot="5400000">
        <a:off x="1" y="964906"/>
        <a:ext cx="1935710" cy="2894722"/>
      </dsp:txXfrm>
    </dsp:sp>
    <dsp:sp modelId="{999B5AE2-9DF9-4058-8E55-F53C8582537D}">
      <dsp:nvSpPr>
        <dsp:cNvPr id="0" name=""/>
        <dsp:cNvSpPr/>
      </dsp:nvSpPr>
      <dsp:spPr>
        <a:xfrm rot="16200000">
          <a:off x="638449" y="1444412"/>
          <a:ext cx="4824536" cy="1935710"/>
        </a:xfrm>
        <a:prstGeom prst="flowChartManualOperati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44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2.Организация проектно-исследовательской деятельности на принципах событийного подхода</a:t>
          </a:r>
        </a:p>
      </dsp:txBody>
      <dsp:txXfrm rot="5400000">
        <a:off x="2082862" y="964906"/>
        <a:ext cx="1935710" cy="2894722"/>
      </dsp:txXfrm>
    </dsp:sp>
    <dsp:sp modelId="{CB803CE3-0A3C-4A50-9CF8-B96C915BC0F2}">
      <dsp:nvSpPr>
        <dsp:cNvPr id="0" name=""/>
        <dsp:cNvSpPr/>
      </dsp:nvSpPr>
      <dsp:spPr>
        <a:xfrm rot="16200000">
          <a:off x="2719338" y="1444412"/>
          <a:ext cx="4824536" cy="1935710"/>
        </a:xfrm>
        <a:prstGeom prst="flowChartManualOperati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44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3. Развитие проектных и исследовательских компетенций учащихся</a:t>
          </a:r>
          <a:endParaRPr lang="ru-RU" sz="1600" kern="1200" dirty="0"/>
        </a:p>
      </dsp:txBody>
      <dsp:txXfrm rot="5400000">
        <a:off x="4163751" y="964906"/>
        <a:ext cx="1935710" cy="2894722"/>
      </dsp:txXfrm>
    </dsp:sp>
    <dsp:sp modelId="{21813C62-C6D4-4612-AAE0-BF8917F13855}">
      <dsp:nvSpPr>
        <dsp:cNvPr id="0" name=""/>
        <dsp:cNvSpPr/>
      </dsp:nvSpPr>
      <dsp:spPr>
        <a:xfrm rot="16200000">
          <a:off x="4800227" y="1444412"/>
          <a:ext cx="4824536" cy="1935710"/>
        </a:xfrm>
        <a:prstGeom prst="flowChartManualOperati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244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4.Развитие умения самостоятельно творчески мыслить и  находить вариативные способы решения поставленной задачи</a:t>
          </a:r>
          <a:endParaRPr lang="ru-RU" sz="1600" kern="1200" dirty="0"/>
        </a:p>
      </dsp:txBody>
      <dsp:txXfrm rot="5400000">
        <a:off x="6244640" y="964906"/>
        <a:ext cx="1935710" cy="28947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31738-559D-45AE-8D29-D2657E8689A4}">
      <dsp:nvSpPr>
        <dsp:cNvPr id="0" name=""/>
        <dsp:cNvSpPr/>
      </dsp:nvSpPr>
      <dsp:spPr>
        <a:xfrm rot="5400000">
          <a:off x="4994879" y="-2043499"/>
          <a:ext cx="782637" cy="506936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Соответствие содержания образования уровню развития современной науки и техники, опыту, накопленному мировой цивилизацией. </a:t>
          </a:r>
          <a:endParaRPr lang="ru-RU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 rot="-5400000">
        <a:off x="2851517" y="138068"/>
        <a:ext cx="5031158" cy="706227"/>
      </dsp:txXfrm>
    </dsp:sp>
    <dsp:sp modelId="{9AD5823B-E7BC-40E9-8BDE-7C2F84EA8D08}">
      <dsp:nvSpPr>
        <dsp:cNvPr id="0" name=""/>
        <dsp:cNvSpPr/>
      </dsp:nvSpPr>
      <dsp:spPr>
        <a:xfrm>
          <a:off x="0" y="2033"/>
          <a:ext cx="2851516" cy="9782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/>
            <a:t>Принцип  научности</a:t>
          </a:r>
          <a:endParaRPr lang="ru-RU" sz="1900" kern="1200" dirty="0"/>
        </a:p>
      </dsp:txBody>
      <dsp:txXfrm>
        <a:off x="47756" y="49789"/>
        <a:ext cx="2756004" cy="882784"/>
      </dsp:txXfrm>
    </dsp:sp>
    <dsp:sp modelId="{3CE2C960-3E5E-488A-9999-6D30B901FD0F}">
      <dsp:nvSpPr>
        <dsp:cNvPr id="0" name=""/>
        <dsp:cNvSpPr/>
      </dsp:nvSpPr>
      <dsp:spPr>
        <a:xfrm rot="5400000">
          <a:off x="4994879" y="-1016287"/>
          <a:ext cx="782637" cy="5069363"/>
        </a:xfrm>
        <a:prstGeom prst="round2Same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Обеспечивающий организацию процесса образования  учащихся на основе взаимодействия ведущих его компонентов (цель, задачи, содержание, средства, результат).</a:t>
          </a:r>
          <a:endParaRPr lang="ru-RU" sz="12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 rot="-5400000">
        <a:off x="2851517" y="1165280"/>
        <a:ext cx="5031158" cy="706227"/>
      </dsp:txXfrm>
    </dsp:sp>
    <dsp:sp modelId="{B57C7FDA-1AA0-490E-A16F-4B8C0B83DF85}">
      <dsp:nvSpPr>
        <dsp:cNvPr id="0" name=""/>
        <dsp:cNvSpPr/>
      </dsp:nvSpPr>
      <dsp:spPr>
        <a:xfrm>
          <a:off x="0" y="1029245"/>
          <a:ext cx="2851516" cy="978296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Принцип системности</a:t>
          </a:r>
          <a:endParaRPr lang="ru-RU" sz="1900" kern="1200" dirty="0"/>
        </a:p>
      </dsp:txBody>
      <dsp:txXfrm>
        <a:off x="47756" y="1077001"/>
        <a:ext cx="2756004" cy="882784"/>
      </dsp:txXfrm>
    </dsp:sp>
    <dsp:sp modelId="{87E23FA9-07E0-4E14-9CAE-2AAA6272C08D}">
      <dsp:nvSpPr>
        <dsp:cNvPr id="0" name=""/>
        <dsp:cNvSpPr/>
      </dsp:nvSpPr>
      <dsp:spPr>
        <a:xfrm rot="5400000">
          <a:off x="4994879" y="10924"/>
          <a:ext cx="782637" cy="5069363"/>
        </a:xfrm>
        <a:prstGeom prst="round2Same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Предусматривающий осуществление деятельности в условиях личностно-ориентированной модели обучения.</a:t>
          </a:r>
          <a:endParaRPr lang="ru-RU" sz="1200" kern="1200" dirty="0"/>
        </a:p>
      </dsp:txBody>
      <dsp:txXfrm rot="-5400000">
        <a:off x="2851517" y="2192492"/>
        <a:ext cx="5031158" cy="706227"/>
      </dsp:txXfrm>
    </dsp:sp>
    <dsp:sp modelId="{A7AD8E2B-6473-43AA-ABC5-F77DCCD7052D}">
      <dsp:nvSpPr>
        <dsp:cNvPr id="0" name=""/>
        <dsp:cNvSpPr/>
      </dsp:nvSpPr>
      <dsp:spPr>
        <a:xfrm>
          <a:off x="0" y="2056457"/>
          <a:ext cx="2851516" cy="978296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Принцип </a:t>
          </a:r>
          <a:r>
            <a:rPr lang="ru-RU" sz="1900" kern="1200" dirty="0" err="1" smtClean="0"/>
            <a:t>гуманизации</a:t>
          </a:r>
          <a:endParaRPr lang="ru-RU" sz="1900" kern="1200" dirty="0"/>
        </a:p>
      </dsp:txBody>
      <dsp:txXfrm>
        <a:off x="47756" y="2104213"/>
        <a:ext cx="2756004" cy="882784"/>
      </dsp:txXfrm>
    </dsp:sp>
    <dsp:sp modelId="{B20E9D01-62AC-4BF0-AF96-1DEA18D48264}">
      <dsp:nvSpPr>
        <dsp:cNvPr id="0" name=""/>
        <dsp:cNvSpPr/>
      </dsp:nvSpPr>
      <dsp:spPr>
        <a:xfrm rot="5400000">
          <a:off x="4994879" y="1038135"/>
          <a:ext cx="782637" cy="5069363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Подразумевающий логичное усложнение задач, комплексный характер оценивания разных сторон деятельности учащегося.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 smtClean="0"/>
        </a:p>
      </dsp:txBody>
      <dsp:txXfrm rot="-5400000">
        <a:off x="2851517" y="3219703"/>
        <a:ext cx="5031158" cy="706227"/>
      </dsp:txXfrm>
    </dsp:sp>
    <dsp:sp modelId="{729D464F-05E9-4A3A-BF15-313A78520104}">
      <dsp:nvSpPr>
        <dsp:cNvPr id="0" name=""/>
        <dsp:cNvSpPr/>
      </dsp:nvSpPr>
      <dsp:spPr>
        <a:xfrm>
          <a:off x="0" y="3083669"/>
          <a:ext cx="2851516" cy="978296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Принцип вариативности и последовательности</a:t>
          </a:r>
          <a:endParaRPr lang="ru-RU" sz="1900" kern="1200" dirty="0"/>
        </a:p>
      </dsp:txBody>
      <dsp:txXfrm>
        <a:off x="47756" y="3131425"/>
        <a:ext cx="2756004" cy="882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F55EC-C8C9-41A8-AAD1-D1FA3202436D}">
      <dsp:nvSpPr>
        <dsp:cNvPr id="0" name=""/>
        <dsp:cNvSpPr/>
      </dsp:nvSpPr>
      <dsp:spPr>
        <a:xfrm>
          <a:off x="0" y="3957111"/>
          <a:ext cx="7729202" cy="6491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</a:rPr>
            <a:t>Рефлексия, коллективное обсуждение результатов совместной с родителями и педагогами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0" y="3957111"/>
        <a:ext cx="7729202" cy="649197"/>
      </dsp:txXfrm>
    </dsp:sp>
    <dsp:sp modelId="{B36F59EE-9B5F-4DC7-BD77-0F385882A419}">
      <dsp:nvSpPr>
        <dsp:cNvPr id="0" name=""/>
        <dsp:cNvSpPr/>
      </dsp:nvSpPr>
      <dsp:spPr>
        <a:xfrm rot="10800000">
          <a:off x="0" y="2968384"/>
          <a:ext cx="7729202" cy="998465"/>
        </a:xfrm>
        <a:prstGeom prst="upArrowCallou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Разработка проектов и реализация исследований старшеклассников по выбранной теме</a:t>
          </a:r>
          <a:endParaRPr lang="ru-RU" sz="1200" kern="1200" dirty="0"/>
        </a:p>
      </dsp:txBody>
      <dsp:txXfrm rot="10800000">
        <a:off x="0" y="2968384"/>
        <a:ext cx="7729202" cy="648773"/>
      </dsp:txXfrm>
    </dsp:sp>
    <dsp:sp modelId="{E5CE0B88-FF8F-4C93-B6B5-E280BAB1222B}">
      <dsp:nvSpPr>
        <dsp:cNvPr id="0" name=""/>
        <dsp:cNvSpPr/>
      </dsp:nvSpPr>
      <dsp:spPr>
        <a:xfrm rot="10800000">
          <a:off x="0" y="1974335"/>
          <a:ext cx="7729202" cy="998465"/>
        </a:xfrm>
        <a:prstGeom prst="upArrowCallou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Образовательные события</a:t>
          </a:r>
          <a:endParaRPr lang="ru-RU" sz="1200" kern="1200" dirty="0"/>
        </a:p>
      </dsp:txBody>
      <dsp:txXfrm rot="-10800000">
        <a:off x="0" y="1974335"/>
        <a:ext cx="7729202" cy="350461"/>
      </dsp:txXfrm>
    </dsp:sp>
    <dsp:sp modelId="{85C12DC9-5FE9-406A-B519-B373B54191F4}">
      <dsp:nvSpPr>
        <dsp:cNvPr id="0" name=""/>
        <dsp:cNvSpPr/>
      </dsp:nvSpPr>
      <dsp:spPr>
        <a:xfrm>
          <a:off x="0" y="2330118"/>
          <a:ext cx="1932300" cy="29854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Тематические проблемные лектории</a:t>
          </a:r>
          <a:endParaRPr lang="ru-RU" sz="900" kern="1200" dirty="0"/>
        </a:p>
      </dsp:txBody>
      <dsp:txXfrm>
        <a:off x="0" y="2330118"/>
        <a:ext cx="1932300" cy="298541"/>
      </dsp:txXfrm>
    </dsp:sp>
    <dsp:sp modelId="{1FA70C69-B0A9-4E90-ACCC-AAE216761DA9}">
      <dsp:nvSpPr>
        <dsp:cNvPr id="0" name=""/>
        <dsp:cNvSpPr/>
      </dsp:nvSpPr>
      <dsp:spPr>
        <a:xfrm>
          <a:off x="1932300" y="2330118"/>
          <a:ext cx="1932300" cy="298541"/>
        </a:xfrm>
        <a:prstGeom prst="rect">
          <a:avLst/>
        </a:prstGeom>
        <a:solidFill>
          <a:schemeClr val="accent2">
            <a:tint val="40000"/>
            <a:alpha val="90000"/>
            <a:hueOff val="558425"/>
            <a:satOff val="-486"/>
            <a:lumOff val="-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58425"/>
              <a:satOff val="-486"/>
              <a:lumOff val="-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Кейс-лаборатории</a:t>
          </a:r>
          <a:endParaRPr lang="ru-RU" sz="900" kern="1200" dirty="0"/>
        </a:p>
      </dsp:txBody>
      <dsp:txXfrm>
        <a:off x="1932300" y="2330118"/>
        <a:ext cx="1932300" cy="298541"/>
      </dsp:txXfrm>
    </dsp:sp>
    <dsp:sp modelId="{91980733-6654-4957-95B7-CA1E04E3A70D}">
      <dsp:nvSpPr>
        <dsp:cNvPr id="0" name=""/>
        <dsp:cNvSpPr/>
      </dsp:nvSpPr>
      <dsp:spPr>
        <a:xfrm>
          <a:off x="3864601" y="2330118"/>
          <a:ext cx="1932300" cy="298541"/>
        </a:xfrm>
        <a:prstGeom prst="rect">
          <a:avLst/>
        </a:prstGeom>
        <a:solidFill>
          <a:schemeClr val="accent2">
            <a:tint val="40000"/>
            <a:alpha val="90000"/>
            <a:hueOff val="1116849"/>
            <a:satOff val="-973"/>
            <a:lumOff val="-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116849"/>
              <a:satOff val="-973"/>
              <a:lumOff val="-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Образовательные экспедиции</a:t>
          </a:r>
          <a:endParaRPr lang="ru-RU" sz="900" kern="1200" dirty="0"/>
        </a:p>
      </dsp:txBody>
      <dsp:txXfrm>
        <a:off x="3864601" y="2330118"/>
        <a:ext cx="1932300" cy="298541"/>
      </dsp:txXfrm>
    </dsp:sp>
    <dsp:sp modelId="{4A7D86BF-FFE4-42D2-8D1C-96FD0364BBE2}">
      <dsp:nvSpPr>
        <dsp:cNvPr id="0" name=""/>
        <dsp:cNvSpPr/>
      </dsp:nvSpPr>
      <dsp:spPr>
        <a:xfrm>
          <a:off x="5796901" y="2330118"/>
          <a:ext cx="1932300" cy="298541"/>
        </a:xfrm>
        <a:prstGeom prst="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Научно образовательные </a:t>
          </a:r>
          <a:r>
            <a:rPr lang="ru-RU" sz="900" kern="1200" dirty="0" err="1" smtClean="0"/>
            <a:t>квесты</a:t>
          </a:r>
          <a:endParaRPr lang="ru-RU" sz="900" kern="1200" dirty="0"/>
        </a:p>
      </dsp:txBody>
      <dsp:txXfrm>
        <a:off x="5796901" y="2330118"/>
        <a:ext cx="1932300" cy="298541"/>
      </dsp:txXfrm>
    </dsp:sp>
    <dsp:sp modelId="{49771D30-4BEC-4C59-AC09-B097638B9140}">
      <dsp:nvSpPr>
        <dsp:cNvPr id="0" name=""/>
        <dsp:cNvSpPr/>
      </dsp:nvSpPr>
      <dsp:spPr>
        <a:xfrm rot="10800000">
          <a:off x="0" y="990930"/>
          <a:ext cx="7729202" cy="998465"/>
        </a:xfrm>
        <a:prstGeom prst="upArrowCallou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Разработка направлений, вариативных форм организации деятельности школы</a:t>
          </a:r>
          <a:endParaRPr lang="ru-RU" sz="1200" kern="1200" dirty="0"/>
        </a:p>
      </dsp:txBody>
      <dsp:txXfrm rot="-10800000">
        <a:off x="0" y="990930"/>
        <a:ext cx="7729202" cy="350461"/>
      </dsp:txXfrm>
    </dsp:sp>
    <dsp:sp modelId="{A4976A42-BA3C-4902-ACB5-DDC80B91009B}">
      <dsp:nvSpPr>
        <dsp:cNvPr id="0" name=""/>
        <dsp:cNvSpPr/>
      </dsp:nvSpPr>
      <dsp:spPr>
        <a:xfrm>
          <a:off x="0" y="1341391"/>
          <a:ext cx="3864601" cy="298541"/>
        </a:xfrm>
        <a:prstGeom prst="rect">
          <a:avLst/>
        </a:prstGeom>
        <a:solidFill>
          <a:schemeClr val="accent2">
            <a:tint val="40000"/>
            <a:alpha val="90000"/>
            <a:hueOff val="2233698"/>
            <a:satOff val="-1946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233698"/>
              <a:satOff val="-1946"/>
              <a:lumOff val="-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Проектирование программно-проектных форм взаимодействия педагогов и родителей</a:t>
          </a:r>
          <a:endParaRPr lang="ru-RU" sz="900" kern="1200" dirty="0"/>
        </a:p>
      </dsp:txBody>
      <dsp:txXfrm>
        <a:off x="0" y="1341391"/>
        <a:ext cx="3864601" cy="298541"/>
      </dsp:txXfrm>
    </dsp:sp>
    <dsp:sp modelId="{5110CD7E-8E4C-437E-80DF-C8E6CB9A4F60}">
      <dsp:nvSpPr>
        <dsp:cNvPr id="0" name=""/>
        <dsp:cNvSpPr/>
      </dsp:nvSpPr>
      <dsp:spPr>
        <a:xfrm>
          <a:off x="3864601" y="1341391"/>
          <a:ext cx="3864601" cy="298541"/>
        </a:xfrm>
        <a:prstGeom prst="rect">
          <a:avLst/>
        </a:prstGeom>
        <a:solidFill>
          <a:schemeClr val="accent2">
            <a:tint val="40000"/>
            <a:alpha val="90000"/>
            <a:hueOff val="2792123"/>
            <a:satOff val="-2432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792123"/>
              <a:satOff val="-2432"/>
              <a:lumOff val="-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Подготовка родителей к реализации роли </a:t>
          </a:r>
          <a:r>
            <a:rPr lang="ru-RU" sz="900" kern="1200" dirty="0" err="1" smtClean="0"/>
            <a:t>тьютора</a:t>
          </a:r>
          <a:endParaRPr lang="ru-RU" sz="900" kern="1200" dirty="0"/>
        </a:p>
      </dsp:txBody>
      <dsp:txXfrm>
        <a:off x="3864601" y="1341391"/>
        <a:ext cx="3864601" cy="298541"/>
      </dsp:txXfrm>
    </dsp:sp>
    <dsp:sp modelId="{4138E1B4-0B64-40BC-936A-3945A25D00DD}">
      <dsp:nvSpPr>
        <dsp:cNvPr id="0" name=""/>
        <dsp:cNvSpPr/>
      </dsp:nvSpPr>
      <dsp:spPr>
        <a:xfrm rot="10800000">
          <a:off x="0" y="2202"/>
          <a:ext cx="7729202" cy="998465"/>
        </a:xfrm>
        <a:prstGeom prst="upArrowCallou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Изучение потребности и уровня готовности старшеклассников к проектно-исследовательской деятельности </a:t>
          </a:r>
          <a:endParaRPr lang="ru-RU" sz="1200" kern="1200" dirty="0"/>
        </a:p>
      </dsp:txBody>
      <dsp:txXfrm rot="-10800000">
        <a:off x="0" y="2202"/>
        <a:ext cx="7729202" cy="350461"/>
      </dsp:txXfrm>
    </dsp:sp>
    <dsp:sp modelId="{D4F3BE84-A957-42A3-81B9-676E84080314}">
      <dsp:nvSpPr>
        <dsp:cNvPr id="0" name=""/>
        <dsp:cNvSpPr/>
      </dsp:nvSpPr>
      <dsp:spPr>
        <a:xfrm>
          <a:off x="0" y="352664"/>
          <a:ext cx="1932300" cy="298541"/>
        </a:xfrm>
        <a:prstGeom prst="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Опрос</a:t>
          </a:r>
          <a:endParaRPr lang="ru-RU" sz="900" kern="1200" dirty="0"/>
        </a:p>
      </dsp:txBody>
      <dsp:txXfrm>
        <a:off x="0" y="352664"/>
        <a:ext cx="1932300" cy="298541"/>
      </dsp:txXfrm>
    </dsp:sp>
    <dsp:sp modelId="{39CA508B-63DD-4F56-AC57-932362C5CC22}">
      <dsp:nvSpPr>
        <dsp:cNvPr id="0" name=""/>
        <dsp:cNvSpPr/>
      </dsp:nvSpPr>
      <dsp:spPr>
        <a:xfrm>
          <a:off x="1896552" y="340146"/>
          <a:ext cx="1932300" cy="298541"/>
        </a:xfrm>
        <a:prstGeom prst="rect">
          <a:avLst/>
        </a:prstGeom>
        <a:solidFill>
          <a:schemeClr val="accent2">
            <a:tint val="40000"/>
            <a:alpha val="90000"/>
            <a:hueOff val="3908972"/>
            <a:satOff val="-3405"/>
            <a:lumOff val="-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908972"/>
              <a:satOff val="-3405"/>
              <a:lumOff val="-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Диагностические беседы</a:t>
          </a:r>
          <a:endParaRPr lang="ru-RU" sz="900" kern="1200" dirty="0"/>
        </a:p>
      </dsp:txBody>
      <dsp:txXfrm>
        <a:off x="1896552" y="340146"/>
        <a:ext cx="1932300" cy="298541"/>
      </dsp:txXfrm>
    </dsp:sp>
    <dsp:sp modelId="{77A6C124-6BCC-410D-A95D-A25C3EF29676}">
      <dsp:nvSpPr>
        <dsp:cNvPr id="0" name=""/>
        <dsp:cNvSpPr/>
      </dsp:nvSpPr>
      <dsp:spPr>
        <a:xfrm>
          <a:off x="3864601" y="352664"/>
          <a:ext cx="1932300" cy="298541"/>
        </a:xfrm>
        <a:prstGeom prst="rect">
          <a:avLst/>
        </a:prstGeom>
        <a:solidFill>
          <a:schemeClr val="accent2">
            <a:tint val="40000"/>
            <a:alpha val="90000"/>
            <a:hueOff val="4467396"/>
            <a:satOff val="-3892"/>
            <a:lumOff val="-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4467396"/>
              <a:satOff val="-3892"/>
              <a:lumOff val="-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Педагогическое наблюдение</a:t>
          </a:r>
          <a:endParaRPr lang="ru-RU" sz="900" kern="1200" dirty="0"/>
        </a:p>
      </dsp:txBody>
      <dsp:txXfrm>
        <a:off x="3864601" y="352664"/>
        <a:ext cx="1932300" cy="298541"/>
      </dsp:txXfrm>
    </dsp:sp>
    <dsp:sp modelId="{8F8345D5-DA1B-4B09-B036-59A945DA898D}">
      <dsp:nvSpPr>
        <dsp:cNvPr id="0" name=""/>
        <dsp:cNvSpPr/>
      </dsp:nvSpPr>
      <dsp:spPr>
        <a:xfrm>
          <a:off x="5796901" y="352664"/>
          <a:ext cx="1932300" cy="298541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Организация фокус-групп</a:t>
          </a:r>
          <a:endParaRPr lang="ru-RU" sz="900" kern="1200" dirty="0"/>
        </a:p>
      </dsp:txBody>
      <dsp:txXfrm>
        <a:off x="5796901" y="352664"/>
        <a:ext cx="1932300" cy="298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BC306-F1B8-4E26-A43C-3AE8D1E78672}">
      <dsp:nvSpPr>
        <dsp:cNvPr id="0" name=""/>
        <dsp:cNvSpPr/>
      </dsp:nvSpPr>
      <dsp:spPr>
        <a:xfrm>
          <a:off x="2725549" y="3571"/>
          <a:ext cx="1700631" cy="11054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1.Что меня интересует больше всего?</a:t>
          </a:r>
          <a:endParaRPr lang="ru-RU" sz="1600" kern="1200" dirty="0"/>
        </a:p>
      </dsp:txBody>
      <dsp:txXfrm>
        <a:off x="2779511" y="57533"/>
        <a:ext cx="1592707" cy="997486"/>
      </dsp:txXfrm>
    </dsp:sp>
    <dsp:sp modelId="{D0CCD6AC-FD60-42CE-93A1-D45DF726473B}">
      <dsp:nvSpPr>
        <dsp:cNvPr id="0" name=""/>
        <dsp:cNvSpPr/>
      </dsp:nvSpPr>
      <dsp:spPr>
        <a:xfrm>
          <a:off x="1368737" y="556276"/>
          <a:ext cx="4414255" cy="4414255"/>
        </a:xfrm>
        <a:custGeom>
          <a:avLst/>
          <a:gdLst/>
          <a:ahLst/>
          <a:cxnLst/>
          <a:rect l="0" t="0" r="0" b="0"/>
          <a:pathLst>
            <a:path>
              <a:moveTo>
                <a:pt x="3069109" y="175280"/>
              </a:moveTo>
              <a:arcTo wR="2207127" hR="2207127" stAng="17579302" swAng="195997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B8A98-31E7-444F-A4C9-70A84528A9B7}">
      <dsp:nvSpPr>
        <dsp:cNvPr id="0" name=""/>
        <dsp:cNvSpPr/>
      </dsp:nvSpPr>
      <dsp:spPr>
        <a:xfrm>
          <a:off x="4824653" y="1528658"/>
          <a:ext cx="1700631" cy="110541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3. Чем я чаще всего занимаюсь в свободное время?</a:t>
          </a:r>
          <a:endParaRPr lang="ru-RU" sz="1600" kern="1200" dirty="0"/>
        </a:p>
      </dsp:txBody>
      <dsp:txXfrm>
        <a:off x="4878615" y="1582620"/>
        <a:ext cx="1592707" cy="997486"/>
      </dsp:txXfrm>
    </dsp:sp>
    <dsp:sp modelId="{8D086166-3076-49D7-B318-812ED97847F9}">
      <dsp:nvSpPr>
        <dsp:cNvPr id="0" name=""/>
        <dsp:cNvSpPr/>
      </dsp:nvSpPr>
      <dsp:spPr>
        <a:xfrm>
          <a:off x="1368737" y="556276"/>
          <a:ext cx="4414255" cy="4414255"/>
        </a:xfrm>
        <a:custGeom>
          <a:avLst/>
          <a:gdLst/>
          <a:ahLst/>
          <a:cxnLst/>
          <a:rect l="0" t="0" r="0" b="0"/>
          <a:pathLst>
            <a:path>
              <a:moveTo>
                <a:pt x="4411245" y="2091894"/>
              </a:moveTo>
              <a:arcTo wR="2207127" hR="2207127" stAng="21420434" swAng="2195105"/>
            </a:path>
          </a:pathLst>
        </a:custGeom>
        <a:noFill/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5D64E-624E-48D6-B9D0-AABFD5A00DF4}">
      <dsp:nvSpPr>
        <dsp:cNvPr id="0" name=""/>
        <dsp:cNvSpPr/>
      </dsp:nvSpPr>
      <dsp:spPr>
        <a:xfrm>
          <a:off x="4022867" y="3996303"/>
          <a:ext cx="1700631" cy="110541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5. Что из изученного на уроках мне бы хотелось узнать более глубоко? </a:t>
          </a:r>
          <a:endParaRPr lang="ru-RU" sz="1400" kern="1200" dirty="0"/>
        </a:p>
      </dsp:txBody>
      <dsp:txXfrm>
        <a:off x="4076829" y="4050265"/>
        <a:ext cx="1592707" cy="997486"/>
      </dsp:txXfrm>
    </dsp:sp>
    <dsp:sp modelId="{F91783D9-31B0-4FF1-A3DF-D49D23E45366}">
      <dsp:nvSpPr>
        <dsp:cNvPr id="0" name=""/>
        <dsp:cNvSpPr/>
      </dsp:nvSpPr>
      <dsp:spPr>
        <a:xfrm>
          <a:off x="1368737" y="556276"/>
          <a:ext cx="4414255" cy="4414255"/>
        </a:xfrm>
        <a:custGeom>
          <a:avLst/>
          <a:gdLst/>
          <a:ahLst/>
          <a:cxnLst/>
          <a:rect l="0" t="0" r="0" b="0"/>
          <a:pathLst>
            <a:path>
              <a:moveTo>
                <a:pt x="2645371" y="4370310"/>
              </a:moveTo>
              <a:arcTo wR="2207127" hR="2207127" stAng="4712841" swAng="1374319"/>
            </a:path>
          </a:pathLst>
        </a:custGeom>
        <a:noFill/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1612A-A259-4C8B-8A92-1E342E76ADFB}">
      <dsp:nvSpPr>
        <dsp:cNvPr id="0" name=""/>
        <dsp:cNvSpPr/>
      </dsp:nvSpPr>
      <dsp:spPr>
        <a:xfrm>
          <a:off x="1428232" y="3996303"/>
          <a:ext cx="1700631" cy="110541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4. По каким учебным предметам я получаю хорошие отметки?</a:t>
          </a:r>
          <a:endParaRPr lang="ru-RU" sz="1400" kern="1200" dirty="0"/>
        </a:p>
      </dsp:txBody>
      <dsp:txXfrm>
        <a:off x="1482194" y="4050265"/>
        <a:ext cx="1592707" cy="997486"/>
      </dsp:txXfrm>
    </dsp:sp>
    <dsp:sp modelId="{BE0832E4-93F5-4762-ABF1-8BA86211E512}">
      <dsp:nvSpPr>
        <dsp:cNvPr id="0" name=""/>
        <dsp:cNvSpPr/>
      </dsp:nvSpPr>
      <dsp:spPr>
        <a:xfrm>
          <a:off x="1368737" y="556276"/>
          <a:ext cx="4414255" cy="4414255"/>
        </a:xfrm>
        <a:custGeom>
          <a:avLst/>
          <a:gdLst/>
          <a:ahLst/>
          <a:cxnLst/>
          <a:rect l="0" t="0" r="0" b="0"/>
          <a:pathLst>
            <a:path>
              <a:moveTo>
                <a:pt x="368600" y="3428287"/>
              </a:moveTo>
              <a:arcTo wR="2207127" hR="2207127" stAng="8784461" swAng="2195105"/>
            </a:path>
          </a:pathLst>
        </a:custGeom>
        <a:noFill/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34141-0CC9-4016-9008-91C287FC246C}">
      <dsp:nvSpPr>
        <dsp:cNvPr id="0" name=""/>
        <dsp:cNvSpPr/>
      </dsp:nvSpPr>
      <dsp:spPr>
        <a:xfrm>
          <a:off x="626446" y="1528658"/>
          <a:ext cx="1700631" cy="110541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2. Чем я хочу заниматься, прежде всего (поэзией или физикой, экономикой или биологией, математикой или географией и т.д.)?</a:t>
          </a:r>
          <a:endParaRPr lang="ru-RU" sz="1100" kern="1200" dirty="0"/>
        </a:p>
      </dsp:txBody>
      <dsp:txXfrm>
        <a:off x="680408" y="1582620"/>
        <a:ext cx="1592707" cy="997486"/>
      </dsp:txXfrm>
    </dsp:sp>
    <dsp:sp modelId="{3F3A624B-3353-4BC2-8FCB-85429940C112}">
      <dsp:nvSpPr>
        <dsp:cNvPr id="0" name=""/>
        <dsp:cNvSpPr/>
      </dsp:nvSpPr>
      <dsp:spPr>
        <a:xfrm>
          <a:off x="1368737" y="556276"/>
          <a:ext cx="4414255" cy="4414255"/>
        </a:xfrm>
        <a:custGeom>
          <a:avLst/>
          <a:gdLst/>
          <a:ahLst/>
          <a:cxnLst/>
          <a:rect l="0" t="0" r="0" b="0"/>
          <a:pathLst>
            <a:path>
              <a:moveTo>
                <a:pt x="384807" y="961912"/>
              </a:moveTo>
              <a:arcTo wR="2207127" hR="2207127" stAng="12860719" swAng="1959979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ADA17-353D-4B97-A307-A65EE181DEC3}">
      <dsp:nvSpPr>
        <dsp:cNvPr id="0" name=""/>
        <dsp:cNvSpPr/>
      </dsp:nvSpPr>
      <dsp:spPr>
        <a:xfrm>
          <a:off x="7215572" y="1568563"/>
          <a:ext cx="139943" cy="259005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DD583-79C9-4663-9825-E9CBB3304C6F}">
      <dsp:nvSpPr>
        <dsp:cNvPr id="0" name=""/>
        <dsp:cNvSpPr/>
      </dsp:nvSpPr>
      <dsp:spPr>
        <a:xfrm>
          <a:off x="1615489" y="1568563"/>
          <a:ext cx="3639701" cy="2590052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1567D-91AA-446D-A00E-56D99B3A7A0C}">
      <dsp:nvSpPr>
        <dsp:cNvPr id="0" name=""/>
        <dsp:cNvSpPr/>
      </dsp:nvSpPr>
      <dsp:spPr>
        <a:xfrm>
          <a:off x="300904" y="504048"/>
          <a:ext cx="4483645" cy="340314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571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B9083-108D-41C6-AB88-2C785BA5FC38}">
      <dsp:nvSpPr>
        <dsp:cNvPr id="0" name=""/>
        <dsp:cNvSpPr/>
      </dsp:nvSpPr>
      <dsp:spPr>
        <a:xfrm>
          <a:off x="22278" y="4200032"/>
          <a:ext cx="6865541" cy="307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accent1">
                  <a:lumMod val="50000"/>
                </a:schemeClr>
              </a:solidFill>
            </a:rPr>
            <a:t>Осуществляется через организацию обучающих семинаров, психологического и методического консультирования родителей в рамках данной деятельности</a:t>
          </a:r>
          <a:endParaRPr lang="ru-RU" sz="2000" b="1" i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278" y="4200032"/>
        <a:ext cx="6865541" cy="307441"/>
      </dsp:txXfrm>
    </dsp:sp>
    <dsp:sp modelId="{B205C8F2-5961-4812-99A0-152EEE52CAC6}">
      <dsp:nvSpPr>
        <dsp:cNvPr id="0" name=""/>
        <dsp:cNvSpPr/>
      </dsp:nvSpPr>
      <dsp:spPr>
        <a:xfrm>
          <a:off x="4904557" y="16150"/>
          <a:ext cx="2669139" cy="3355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accent1">
                  <a:lumMod val="50000"/>
                </a:schemeClr>
              </a:solidFill>
            </a:rPr>
            <a:t>Подготовка родителей к реализации роли </a:t>
          </a:r>
          <a:r>
            <a:rPr lang="ru-RU" sz="2400" b="1" i="1" kern="1200" dirty="0" err="1" smtClean="0">
              <a:solidFill>
                <a:schemeClr val="accent1">
                  <a:lumMod val="50000"/>
                </a:schemeClr>
              </a:solidFill>
            </a:rPr>
            <a:t>тьютора</a:t>
          </a:r>
          <a:endParaRPr lang="ru-RU" sz="2400" b="1" i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904557" y="16150"/>
        <a:ext cx="2669139" cy="3355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06BF9-127B-405F-BE09-076BBF215480}">
      <dsp:nvSpPr>
        <dsp:cNvPr id="0" name=""/>
        <dsp:cNvSpPr/>
      </dsp:nvSpPr>
      <dsp:spPr>
        <a:xfrm>
          <a:off x="1799" y="0"/>
          <a:ext cx="1886134" cy="4464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 сопровождение самостоятельной работы учащихся по выполнению проектных и исследовательских работ;</a:t>
          </a:r>
          <a:endParaRPr lang="ru-RU" sz="1300" kern="1200" dirty="0"/>
        </a:p>
      </dsp:txBody>
      <dsp:txXfrm>
        <a:off x="1799" y="1785798"/>
        <a:ext cx="1886134" cy="1785798"/>
      </dsp:txXfrm>
    </dsp:sp>
    <dsp:sp modelId="{F5CF8F6B-06B0-4710-9175-698E92D055B4}">
      <dsp:nvSpPr>
        <dsp:cNvPr id="0" name=""/>
        <dsp:cNvSpPr/>
      </dsp:nvSpPr>
      <dsp:spPr>
        <a:xfrm>
          <a:off x="201528" y="267869"/>
          <a:ext cx="1486677" cy="14866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14286D-3BF2-4657-BE6D-9E4F6DABCA87}">
      <dsp:nvSpPr>
        <dsp:cNvPr id="0" name=""/>
        <dsp:cNvSpPr/>
      </dsp:nvSpPr>
      <dsp:spPr>
        <a:xfrm>
          <a:off x="1944517" y="0"/>
          <a:ext cx="1886134" cy="4464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 организация экскурсионных и экспедиционных выездов, направленных на развитие проектных и исследовательских компетенций старшеклассников;</a:t>
          </a:r>
        </a:p>
      </dsp:txBody>
      <dsp:txXfrm>
        <a:off x="1944517" y="1785798"/>
        <a:ext cx="1886134" cy="1785798"/>
      </dsp:txXfrm>
    </dsp:sp>
    <dsp:sp modelId="{522F4E92-7F6C-4F85-9E45-A7BACB8B7CD9}">
      <dsp:nvSpPr>
        <dsp:cNvPr id="0" name=""/>
        <dsp:cNvSpPr/>
      </dsp:nvSpPr>
      <dsp:spPr>
        <a:xfrm>
          <a:off x="2144246" y="267869"/>
          <a:ext cx="1486677" cy="148667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F1121-AA97-4526-9730-F59FA345DB0A}">
      <dsp:nvSpPr>
        <dsp:cNvPr id="0" name=""/>
        <dsp:cNvSpPr/>
      </dsp:nvSpPr>
      <dsp:spPr>
        <a:xfrm>
          <a:off x="3887236" y="0"/>
          <a:ext cx="1886134" cy="4464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 разработка и реализация образовательных событий: «Мир профессий СГУГиТ», «День открытых дверей: СГУГиТ, НГТУ»;</a:t>
          </a:r>
        </a:p>
      </dsp:txBody>
      <dsp:txXfrm>
        <a:off x="3887236" y="1785798"/>
        <a:ext cx="1886134" cy="1785798"/>
      </dsp:txXfrm>
    </dsp:sp>
    <dsp:sp modelId="{854F9B27-8AE8-4198-8841-E8F57F549351}">
      <dsp:nvSpPr>
        <dsp:cNvPr id="0" name=""/>
        <dsp:cNvSpPr/>
      </dsp:nvSpPr>
      <dsp:spPr>
        <a:xfrm>
          <a:off x="4086965" y="267869"/>
          <a:ext cx="1486677" cy="148667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E0DB7C-9561-4947-BFB1-5C7E14253419}">
      <dsp:nvSpPr>
        <dsp:cNvPr id="0" name=""/>
        <dsp:cNvSpPr/>
      </dsp:nvSpPr>
      <dsp:spPr>
        <a:xfrm>
          <a:off x="5829955" y="0"/>
          <a:ext cx="1886134" cy="4464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 осуществление анализа результатов работы проектной школы как формы организации внеурочной деятельности.</a:t>
          </a:r>
        </a:p>
      </dsp:txBody>
      <dsp:txXfrm>
        <a:off x="5829955" y="1785798"/>
        <a:ext cx="1886134" cy="1785798"/>
      </dsp:txXfrm>
    </dsp:sp>
    <dsp:sp modelId="{A43FADA2-0CE0-4175-B0C8-EE96C37EE64F}">
      <dsp:nvSpPr>
        <dsp:cNvPr id="0" name=""/>
        <dsp:cNvSpPr/>
      </dsp:nvSpPr>
      <dsp:spPr>
        <a:xfrm>
          <a:off x="6029683" y="267869"/>
          <a:ext cx="1486677" cy="148667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FB1D0B-2C75-4C42-80D4-3F05C529BB45}">
      <dsp:nvSpPr>
        <dsp:cNvPr id="0" name=""/>
        <dsp:cNvSpPr/>
      </dsp:nvSpPr>
      <dsp:spPr>
        <a:xfrm>
          <a:off x="308715" y="3571596"/>
          <a:ext cx="7100457" cy="669674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541E2-43C7-4F8F-A808-6DB98A6DA0DE}">
      <dsp:nvSpPr>
        <dsp:cNvPr id="0" name=""/>
        <dsp:cNvSpPr/>
      </dsp:nvSpPr>
      <dsp:spPr>
        <a:xfrm>
          <a:off x="7966636" y="1338413"/>
          <a:ext cx="165036" cy="3054465"/>
        </a:xfrm>
        <a:prstGeom prst="rect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A44A0-4327-4832-9DB6-39BC4CDD158B}">
      <dsp:nvSpPr>
        <dsp:cNvPr id="0" name=""/>
        <dsp:cNvSpPr/>
      </dsp:nvSpPr>
      <dsp:spPr>
        <a:xfrm>
          <a:off x="1362422" y="1338413"/>
          <a:ext cx="4292323" cy="3054465"/>
        </a:xfrm>
        <a:prstGeom prst="frame">
          <a:avLst>
            <a:gd name="adj1" fmla="val 5450"/>
          </a:avLst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3600B-446A-4AA8-8FFA-1650E868E624}">
      <dsp:nvSpPr>
        <dsp:cNvPr id="0" name=""/>
        <dsp:cNvSpPr/>
      </dsp:nvSpPr>
      <dsp:spPr>
        <a:xfrm>
          <a:off x="867740" y="541578"/>
          <a:ext cx="4505841" cy="317569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5715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81756-13C1-47BC-89CC-93754D96DEEF}">
      <dsp:nvSpPr>
        <dsp:cNvPr id="0" name=""/>
        <dsp:cNvSpPr/>
      </dsp:nvSpPr>
      <dsp:spPr>
        <a:xfrm>
          <a:off x="720083" y="4564535"/>
          <a:ext cx="7016510" cy="362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- создать мотивирующие и объединяющие линии поведения;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- не научить конкретному знанию, а инициировать самообучение. 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720083" y="4564535"/>
        <a:ext cx="7016510" cy="362568"/>
      </dsp:txXfrm>
    </dsp:sp>
    <dsp:sp modelId="{22F2E003-DE2F-4D2E-927F-2ACF2CCB87D1}">
      <dsp:nvSpPr>
        <dsp:cNvPr id="0" name=""/>
        <dsp:cNvSpPr/>
      </dsp:nvSpPr>
      <dsp:spPr>
        <a:xfrm>
          <a:off x="5415902" y="361961"/>
          <a:ext cx="2793009" cy="30544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2060"/>
              </a:solidFill>
            </a:rPr>
            <a:t>Задачи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2060"/>
              </a:solidFill>
            </a:rPr>
            <a:t>учителя –консультанта:</a:t>
          </a:r>
          <a:endParaRPr lang="ru-RU" sz="2400" b="1" i="1" kern="1200" dirty="0">
            <a:solidFill>
              <a:srgbClr val="002060"/>
            </a:solidFill>
          </a:endParaRPr>
        </a:p>
      </dsp:txBody>
      <dsp:txXfrm>
        <a:off x="5415902" y="361961"/>
        <a:ext cx="2793009" cy="30544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22449-DE84-4902-A1FC-4E1CADC6C669}">
      <dsp:nvSpPr>
        <dsp:cNvPr id="0" name=""/>
        <dsp:cNvSpPr/>
      </dsp:nvSpPr>
      <dsp:spPr>
        <a:xfrm>
          <a:off x="1798026" y="0"/>
          <a:ext cx="3878024" cy="969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Учитель - </a:t>
          </a:r>
          <a:r>
            <a:rPr lang="ru-RU" sz="3000" kern="1200" dirty="0" err="1" smtClean="0"/>
            <a:t>фасилитатор</a:t>
          </a:r>
          <a:r>
            <a:rPr lang="ru-RU" sz="3000" kern="1200" dirty="0" smtClean="0"/>
            <a:t> </a:t>
          </a:r>
          <a:endParaRPr lang="ru-RU" sz="3000" kern="1200" dirty="0"/>
        </a:p>
      </dsp:txBody>
      <dsp:txXfrm>
        <a:off x="1826422" y="28396"/>
        <a:ext cx="3821232" cy="912714"/>
      </dsp:txXfrm>
    </dsp:sp>
    <dsp:sp modelId="{654401F6-0D9B-4F5B-83FF-3A19939D249C}">
      <dsp:nvSpPr>
        <dsp:cNvPr id="0" name=""/>
        <dsp:cNvSpPr/>
      </dsp:nvSpPr>
      <dsp:spPr>
        <a:xfrm rot="5363747">
          <a:off x="3659038" y="1054472"/>
          <a:ext cx="169807" cy="16966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987F72-230A-45A5-B419-A642571FAF23}">
      <dsp:nvSpPr>
        <dsp:cNvPr id="0" name=""/>
        <dsp:cNvSpPr/>
      </dsp:nvSpPr>
      <dsp:spPr>
        <a:xfrm>
          <a:off x="1811832" y="1309102"/>
          <a:ext cx="3878024" cy="96950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Создает условия и предлагает технологии</a:t>
          </a:r>
          <a:endParaRPr lang="ru-RU" sz="2000" kern="1200" dirty="0"/>
        </a:p>
      </dsp:txBody>
      <dsp:txXfrm>
        <a:off x="1840228" y="1337498"/>
        <a:ext cx="3821232" cy="912714"/>
      </dsp:txXfrm>
    </dsp:sp>
    <dsp:sp modelId="{2C815692-060B-435C-BAC2-4F1F9531A9D6}">
      <dsp:nvSpPr>
        <dsp:cNvPr id="0" name=""/>
        <dsp:cNvSpPr/>
      </dsp:nvSpPr>
      <dsp:spPr>
        <a:xfrm rot="5400000">
          <a:off x="3666012" y="2363440"/>
          <a:ext cx="169663" cy="16966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8FAF50-8EDD-4392-8903-003F1DD68226}">
      <dsp:nvSpPr>
        <dsp:cNvPr id="0" name=""/>
        <dsp:cNvSpPr/>
      </dsp:nvSpPr>
      <dsp:spPr>
        <a:xfrm>
          <a:off x="1811832" y="2617935"/>
          <a:ext cx="3878024" cy="96950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Стремится сделать процесс групповой работы доступным и эффективным</a:t>
          </a:r>
          <a:endParaRPr lang="ru-RU" sz="2000" kern="1200" dirty="0"/>
        </a:p>
      </dsp:txBody>
      <dsp:txXfrm>
        <a:off x="1840228" y="2646331"/>
        <a:ext cx="3821232" cy="912714"/>
      </dsp:txXfrm>
    </dsp:sp>
    <dsp:sp modelId="{5994A3A6-F4E1-4930-AA07-632A4F5696DF}">
      <dsp:nvSpPr>
        <dsp:cNvPr id="0" name=""/>
        <dsp:cNvSpPr/>
      </dsp:nvSpPr>
      <dsp:spPr>
        <a:xfrm rot="5400000">
          <a:off x="3666012" y="3672273"/>
          <a:ext cx="169663" cy="169663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4AB417-73AA-4666-98E1-C4C853E687B1}">
      <dsp:nvSpPr>
        <dsp:cNvPr id="0" name=""/>
        <dsp:cNvSpPr/>
      </dsp:nvSpPr>
      <dsp:spPr>
        <a:xfrm>
          <a:off x="1811832" y="3926768"/>
          <a:ext cx="3878024" cy="96950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Координрует совместную деятельность учащихся и родителей  </a:t>
          </a:r>
          <a:endParaRPr lang="ru-RU" sz="2000" kern="1200" dirty="0"/>
        </a:p>
      </dsp:txBody>
      <dsp:txXfrm>
        <a:off x="1840228" y="3955164"/>
        <a:ext cx="3821232" cy="912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55145-E449-45F0-BFBF-3A22236A64A5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D7FE5-1842-4683-966A-38B706B70D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01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D7FE5-1842-4683-966A-38B706B70D1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97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D7FE5-1842-4683-966A-38B706B70D1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01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D7FE5-1842-4683-966A-38B706B70D1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292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D7FE5-1842-4683-966A-38B706B70D1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1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8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1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26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44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249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05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9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8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8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055F7-A21D-4EE4-994D-D2C7F8930E2B}" type="datetimeFigureOut">
              <a:rPr lang="ru-RU" smtClean="0"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71E9A-7F58-4593-8AE4-3E8439FAE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2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12770"/>
            <a:ext cx="9144000" cy="6845230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21417636">
            <a:off x="297169" y="398122"/>
            <a:ext cx="8670701" cy="61311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79893">
            <a:off x="245584" y="379173"/>
            <a:ext cx="8651731" cy="6120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287524" y="369851"/>
            <a:ext cx="8640960" cy="6155493"/>
          </a:xfrm>
          <a:prstGeom prst="flowChartProcess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3200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Развитие </a:t>
            </a:r>
            <a:r>
              <a:rPr lang="ru-RU" sz="2800" b="1" i="1" dirty="0">
                <a:solidFill>
                  <a:srgbClr val="C00000"/>
                </a:solidFill>
              </a:rPr>
              <a:t>готовности старшеклассников к проектно-исследовательской деятельности средствами образовательных </a:t>
            </a:r>
            <a:r>
              <a:rPr lang="ru-RU" sz="2800" b="1" i="1" dirty="0" smtClean="0">
                <a:solidFill>
                  <a:srgbClr val="C00000"/>
                </a:solidFill>
              </a:rPr>
              <a:t>событий</a:t>
            </a:r>
            <a:endParaRPr lang="ru-RU" sz="2800" b="1" i="1" dirty="0">
              <a:solidFill>
                <a:srgbClr val="C00000"/>
              </a:solidFill>
            </a:endParaRPr>
          </a:p>
          <a:p>
            <a:pPr algn="ctr"/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Из опыта организации работы проектной школы «Дивергентное мышление»</a:t>
            </a: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Информационно- экономический лицей</a:t>
            </a:r>
          </a:p>
          <a:p>
            <a:pPr algn="ct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Новосибирск  2017 год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3" y="4249240"/>
            <a:ext cx="2109376" cy="206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2307" y="62068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141277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4733762" y="391189"/>
            <a:ext cx="4140460" cy="102158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Школа – это не здания, не кабинеты.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Школа – это возвышенный дух, мечта, идея,</a:t>
            </a:r>
          </a:p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к</a:t>
            </a:r>
            <a:r>
              <a:rPr lang="ru-RU" sz="1400" b="1" i="1" dirty="0" smtClean="0">
                <a:solidFill>
                  <a:srgbClr val="002060"/>
                </a:solidFill>
              </a:rPr>
              <a:t>оторые увлекают сразу троих: учителя,         ученика, родителя.</a:t>
            </a:r>
          </a:p>
          <a:p>
            <a:r>
              <a:rPr lang="ru-RU" sz="1400" b="1" i="1" dirty="0" smtClean="0">
                <a:solidFill>
                  <a:srgbClr val="002060"/>
                </a:solidFill>
              </a:rPr>
              <a:t>                                                       Л.А. Кассиль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31278534"/>
              </p:ext>
            </p:extLst>
          </p:nvPr>
        </p:nvGraphicFramePr>
        <p:xfrm>
          <a:off x="811377" y="1628800"/>
          <a:ext cx="772920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66800" y="548680"/>
            <a:ext cx="661039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Структурно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организационная </a:t>
            </a: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</a:t>
            </a:r>
            <a:endParaRPr lang="ru-RU" sz="28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деятельности </a:t>
            </a: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проектной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школы</a:t>
            </a:r>
            <a:endParaRPr lang="ru-RU" sz="28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7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910760173"/>
              </p:ext>
            </p:extLst>
          </p:nvPr>
        </p:nvGraphicFramePr>
        <p:xfrm>
          <a:off x="996134" y="1303791"/>
          <a:ext cx="7151731" cy="5178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979712" y="764704"/>
            <a:ext cx="59544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Опрос, диагностические беседы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406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7928417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24000" y="260648"/>
            <a:ext cx="6072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Педагогическое наблюдение</a:t>
            </a:r>
          </a:p>
        </p:txBody>
      </p:sp>
    </p:spTree>
    <p:extLst>
      <p:ext uri="{BB962C8B-B14F-4D97-AF65-F5344CB8AC3E}">
        <p14:creationId xmlns:p14="http://schemas.microsoft.com/office/powerpoint/2010/main" val="82910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Показатели готовности учащихся в проектной деятельности</a:t>
            </a: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22378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13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99" y="5440609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4485" r="1646"/>
          <a:stretch/>
        </p:blipFill>
        <p:spPr bwMode="auto">
          <a:xfrm>
            <a:off x="496871" y="764704"/>
            <a:ext cx="815025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736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08546433"/>
              </p:ext>
            </p:extLst>
          </p:nvPr>
        </p:nvGraphicFramePr>
        <p:xfrm>
          <a:off x="814727" y="692696"/>
          <a:ext cx="7573697" cy="5322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13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12770"/>
            <a:ext cx="9144000" cy="6845230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21417636">
            <a:off x="297169" y="398122"/>
            <a:ext cx="8670701" cy="61311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179893">
            <a:off x="245584" y="379173"/>
            <a:ext cx="8651731" cy="6120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44668" y="304567"/>
            <a:ext cx="8640960" cy="626163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Принципы деятельности проектной деятельности: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5" y="5436823"/>
            <a:ext cx="1185165" cy="115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75029664"/>
              </p:ext>
            </p:extLst>
          </p:nvPr>
        </p:nvGraphicFramePr>
        <p:xfrm>
          <a:off x="814727" y="1585439"/>
          <a:ext cx="7717889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03809" y="705988"/>
            <a:ext cx="7207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Задачи деятельности родителя-</a:t>
            </a:r>
            <a:r>
              <a:rPr lang="ru-RU" sz="2800" b="1" i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тьютора</a:t>
            </a: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  <a:endParaRPr lang="ru-RU" sz="28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49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69587304"/>
              </p:ext>
            </p:extLst>
          </p:nvPr>
        </p:nvGraphicFramePr>
        <p:xfrm>
          <a:off x="539552" y="943220"/>
          <a:ext cx="8208912" cy="5222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48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8996" y="1546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96" y="5373216"/>
              <a:ext cx="1185165" cy="115746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54">
            <a:off x="875755" y="723991"/>
            <a:ext cx="2526279" cy="3367333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67"/>
            <a:ext cx="2719236" cy="35283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88">
            <a:off x="2367643" y="3164304"/>
            <a:ext cx="2418439" cy="32235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2977"/>
          <a:stretch/>
        </p:blipFill>
        <p:spPr bwMode="auto">
          <a:xfrm rot="651993">
            <a:off x="6052901" y="810966"/>
            <a:ext cx="2506830" cy="34627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1828" r="5990" b="1623"/>
          <a:stretch/>
        </p:blipFill>
        <p:spPr bwMode="auto">
          <a:xfrm rot="509903">
            <a:off x="4962920" y="3131110"/>
            <a:ext cx="2400429" cy="33430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73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9683" y="-8205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38926436"/>
              </p:ext>
            </p:extLst>
          </p:nvPr>
        </p:nvGraphicFramePr>
        <p:xfrm>
          <a:off x="861991" y="970266"/>
          <a:ext cx="7501689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95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12770"/>
            <a:ext cx="9144000" cy="6845230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21417636">
            <a:off x="297169" y="398122"/>
            <a:ext cx="8670701" cy="61311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179893">
            <a:off x="245584" y="379173"/>
            <a:ext cx="8651731" cy="6120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00461" y="357638"/>
            <a:ext cx="8640960" cy="6155493"/>
          </a:xfrm>
          <a:prstGeom prst="flowChartProcess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Классный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руководитель: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Пранкевич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Ж.В.</a:t>
            </a:r>
          </a:p>
          <a:p>
            <a:pPr algn="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Родители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Плотникова Е.Н</a:t>
            </a:r>
          </a:p>
          <a:p>
            <a:pPr algn="r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Щербакова Е.И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Костина О.В.</a:t>
            </a:r>
          </a:p>
          <a:p>
            <a:pPr algn="r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Якобсон Н.В.</a:t>
            </a:r>
          </a:p>
          <a:p>
            <a:pPr algn="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2" y="4152491"/>
            <a:ext cx="2477647" cy="24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2307" y="62068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9928" y="54868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40486"/>
            <a:ext cx="946854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F:\Школа\ФОТО класса\8А фото\MLvR3D8im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92" y="918012"/>
            <a:ext cx="5631114" cy="3752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30852519"/>
              </p:ext>
            </p:extLst>
          </p:nvPr>
        </p:nvGraphicFramePr>
        <p:xfrm>
          <a:off x="899592" y="836712"/>
          <a:ext cx="7272807" cy="5178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4583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873102" y="620688"/>
            <a:ext cx="757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Городская профильная смена “Летняя Академия Достижений “на базе </a:t>
            </a:r>
            <a:r>
              <a:rPr lang="ru-RU" b="1" i="1" dirty="0" smtClean="0">
                <a:solidFill>
                  <a:srgbClr val="C00000"/>
                </a:solidFill>
              </a:rPr>
              <a:t>ДОЛ </a:t>
            </a:r>
            <a:r>
              <a:rPr lang="ru-RU" b="1" i="1" dirty="0">
                <a:solidFill>
                  <a:srgbClr val="C00000"/>
                </a:solidFill>
              </a:rPr>
              <a:t>«Тимуровец» для учащихся специализированных классов</a:t>
            </a:r>
          </a:p>
        </p:txBody>
      </p:sp>
      <p:pic>
        <p:nvPicPr>
          <p:cNvPr id="5122" name="Picture 2" descr="F:\Школа\ФОТО класса\ФОТО Лагерь 2015\IMG_0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7" y="1345530"/>
            <a:ext cx="2867177" cy="215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F:\Школа\ФОТО класса\ФОТО Лагерь 2015\день 2\DSC01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6" y="4149080"/>
            <a:ext cx="2829298" cy="212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F:\Школа\ФОТО класса\ФОТО Лагерь 2015\день 2\IMG_45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F:\Школа\ФОТО класса\ФОТО Лагерь 2015\день 2\IMG_45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2302779"/>
            <a:ext cx="3095793" cy="2321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F:\Школа\ФОТО класса\ФОТО Лагерь 2015\IMG_0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58" y="1578190"/>
            <a:ext cx="2470449" cy="1852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212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71431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 descr="F:\Школа\ФОТО класса\ФОТО Лагерь 2015\день 3\100_8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37379"/>
            <a:ext cx="3291584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Alex\Pictures\2017-03-22\Ima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/>
          <a:stretch/>
        </p:blipFill>
        <p:spPr bwMode="auto">
          <a:xfrm rot="21092896">
            <a:off x="1033729" y="664825"/>
            <a:ext cx="1968450" cy="2911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694">
            <a:off x="3375397" y="548896"/>
            <a:ext cx="2004049" cy="28484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F:\Школа\Плотникова\Scan00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0895">
            <a:off x="522024" y="2381911"/>
            <a:ext cx="1978465" cy="27207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F:\Школа\Плотникова\IMG_61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4291">
            <a:off x="3296149" y="2782085"/>
            <a:ext cx="2551702" cy="190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F:\Школа\Плотникова\IMG_615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1085">
            <a:off x="1754869" y="3892507"/>
            <a:ext cx="2837287" cy="2119208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80431813"/>
              </p:ext>
            </p:extLst>
          </p:nvPr>
        </p:nvGraphicFramePr>
        <p:xfrm>
          <a:off x="814727" y="476672"/>
          <a:ext cx="7272257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C:\Users\Alex\Pictures\2017-03-26\Imag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/>
          <a:stretch/>
        </p:blipFill>
        <p:spPr bwMode="auto">
          <a:xfrm rot="423693">
            <a:off x="6236885" y="3073277"/>
            <a:ext cx="2086437" cy="3102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1432518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Лукин Андрей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-лауреат районной научно-практической конференции школьников «Сибирь» в секции «Инженерия и технология»,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 -участник ХХХ</a:t>
            </a:r>
            <a:r>
              <a:rPr lang="en-US" sz="1200" b="1" i="1" dirty="0" smtClean="0">
                <a:solidFill>
                  <a:srgbClr val="002060"/>
                </a:solidFill>
              </a:rPr>
              <a:t>VI </a:t>
            </a:r>
            <a:r>
              <a:rPr lang="ru-RU" sz="1200" b="1" i="1" dirty="0" smtClean="0">
                <a:solidFill>
                  <a:srgbClr val="002060"/>
                </a:solidFill>
              </a:rPr>
              <a:t>ГОРОДСКОЙ ОТКРЫТОЙ НАУЧНО-ПРАКТИЧЕСКОЙ КОНФЕРЕНЦИИ Новосибирского научного общества учащихся «Сибирь» в 2017 г .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656828" y="548680"/>
            <a:ext cx="77965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Культурно-просветительские проекты: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3" y="1357423"/>
            <a:ext cx="3090863" cy="20605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4283968" y="10527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>
                <a:solidFill>
                  <a:srgbClr val="002060"/>
                </a:solidFill>
              </a:rPr>
              <a:t>А</a:t>
            </a:r>
            <a:r>
              <a:rPr lang="ru-RU" b="1" i="1" dirty="0" smtClean="0">
                <a:solidFill>
                  <a:srgbClr val="002060"/>
                </a:solidFill>
              </a:rPr>
              <a:t>кция </a:t>
            </a:r>
            <a:r>
              <a:rPr lang="ru-RU" b="1" i="1" dirty="0">
                <a:solidFill>
                  <a:srgbClr val="002060"/>
                </a:solidFill>
              </a:rPr>
              <a:t>«За раздельный сбор отходов 2016-2017г</a:t>
            </a:r>
            <a:r>
              <a:rPr lang="ru-RU" b="1" i="1" dirty="0" smtClean="0">
                <a:solidFill>
                  <a:srgbClr val="002060"/>
                </a:solidFill>
              </a:rPr>
              <a:t>»,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rgbClr val="002060"/>
                </a:solidFill>
              </a:rPr>
              <a:t> «Пушкинский бал»,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«Лицеист года»,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smtClean="0">
                <a:solidFill>
                  <a:srgbClr val="002060"/>
                </a:solidFill>
              </a:rPr>
              <a:t>«День </a:t>
            </a:r>
            <a:r>
              <a:rPr lang="ru-RU" b="1" i="1" dirty="0">
                <a:solidFill>
                  <a:srgbClr val="002060"/>
                </a:solidFill>
              </a:rPr>
              <a:t>самоуправление </a:t>
            </a:r>
            <a:r>
              <a:rPr lang="ru-RU" b="1" i="1" dirty="0" smtClean="0">
                <a:solidFill>
                  <a:srgbClr val="002060"/>
                </a:solidFill>
              </a:rPr>
              <a:t>2016» и др.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124" name="Picture 4" descr="F:\Школа\ФОТО класса\Бал\фотографии с бала\DSC_08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55" y="3400017"/>
            <a:ext cx="3240847" cy="216056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Школа\день учителя 2016\Самоуправление\IMG_4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36" y="2636912"/>
            <a:ext cx="2986833" cy="199122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Школа\ФОТО класса\8А фото\yxu767cjpW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17036"/>
            <a:ext cx="2870073" cy="197891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3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34565" y="25201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2555776" y="563286"/>
            <a:ext cx="70567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600" b="1" i="1" dirty="0" smtClean="0">
                <a:solidFill>
                  <a:srgbClr val="002060"/>
                </a:solidFill>
              </a:rPr>
              <a:t>Городской центр </a:t>
            </a:r>
            <a:r>
              <a:rPr lang="ru-RU" sz="1600" b="1" i="1" dirty="0">
                <a:solidFill>
                  <a:srgbClr val="002060"/>
                </a:solidFill>
              </a:rPr>
              <a:t>проектного творчества </a:t>
            </a:r>
            <a:endParaRPr lang="ru-RU" sz="1600" b="1" i="1" dirty="0" smtClean="0">
              <a:solidFill>
                <a:srgbClr val="002060"/>
              </a:solidFill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                    с 2008 года реализует программу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«</a:t>
            </a:r>
            <a:r>
              <a:rPr lang="ru-RU" sz="1600" b="1" i="1" dirty="0">
                <a:solidFill>
                  <a:srgbClr val="002060"/>
                </a:solidFill>
              </a:rPr>
              <a:t>Ранняя подготовка инновационных </a:t>
            </a:r>
            <a:r>
              <a:rPr lang="ru-RU" sz="1600" b="1" i="1" dirty="0" smtClean="0">
                <a:solidFill>
                  <a:srgbClr val="002060"/>
                </a:solidFill>
              </a:rPr>
              <a:t> кадров».</a:t>
            </a:r>
          </a:p>
          <a:p>
            <a:endParaRPr lang="ru-RU" sz="1600" b="1" i="1" dirty="0" smtClean="0">
              <a:solidFill>
                <a:srgbClr val="002060"/>
              </a:solidFill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 Программу </a:t>
            </a:r>
            <a:r>
              <a:rPr lang="ru-RU" sz="1600" b="1" i="1" dirty="0">
                <a:solidFill>
                  <a:srgbClr val="002060"/>
                </a:solidFill>
              </a:rPr>
              <a:t>успешно окончили и защитили проекты: </a:t>
            </a:r>
            <a:endParaRPr lang="ru-RU" sz="1600" b="1" i="1" dirty="0" smtClean="0">
              <a:solidFill>
                <a:srgbClr val="002060"/>
              </a:solidFill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Лапина Вероника, </a:t>
            </a:r>
            <a:r>
              <a:rPr lang="ru-RU" sz="1600" b="1" i="1" dirty="0">
                <a:solidFill>
                  <a:srgbClr val="002060"/>
                </a:solidFill>
              </a:rPr>
              <a:t>Плотникова Алина, Фролова Регина</a:t>
            </a:r>
            <a:r>
              <a:rPr lang="ru-RU" sz="1600" b="1" i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b="1" i="1" dirty="0">
                <a:solidFill>
                  <a:srgbClr val="002060"/>
                </a:solidFill>
              </a:rPr>
              <a:t>Якобсон Александр, Фролова </a:t>
            </a:r>
            <a:r>
              <a:rPr lang="ru-RU" sz="1600" b="1" i="1" dirty="0" smtClean="0">
                <a:solidFill>
                  <a:srgbClr val="002060"/>
                </a:solidFill>
              </a:rPr>
              <a:t>Маргарита, Фомин Никита.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1465557" cy="146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22" y="4445058"/>
            <a:ext cx="3456384" cy="198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77" y="2570156"/>
            <a:ext cx="3024336" cy="178663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F:\Школа\10 класс\Image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378">
            <a:off x="4553799" y="2746668"/>
            <a:ext cx="1849942" cy="25791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F:\Школа\10 класс\Im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665">
            <a:off x="6831020" y="2640154"/>
            <a:ext cx="1680986" cy="23222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4479465" y="540940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Якобсон Александр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Российская </a:t>
            </a:r>
            <a:r>
              <a:rPr lang="ru-RU" sz="1200" b="1" i="1" dirty="0" err="1" smtClean="0">
                <a:solidFill>
                  <a:srgbClr val="002060"/>
                </a:solidFill>
              </a:rPr>
              <a:t>компетентностная</a:t>
            </a:r>
            <a:r>
              <a:rPr lang="ru-RU" sz="1200" b="1" i="1" dirty="0" smtClean="0">
                <a:solidFill>
                  <a:srgbClr val="002060"/>
                </a:solidFill>
              </a:rPr>
              <a:t> олимпиада школьников.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Региональный этап - 2 мест</a:t>
            </a:r>
            <a:r>
              <a:rPr lang="ru-RU" sz="1200" b="1" i="1" dirty="0" smtClean="0"/>
              <a:t>о.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Номинация «Аналитическое мышление»- 3 место.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23191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4314"/>
            <a:ext cx="3728931" cy="2269784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172" y="4221088"/>
            <a:ext cx="3026654" cy="2016225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-410" r="2611" b="4243"/>
          <a:stretch/>
        </p:blipFill>
        <p:spPr bwMode="auto">
          <a:xfrm rot="382250">
            <a:off x="5696016" y="930032"/>
            <a:ext cx="1832294" cy="27006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1943339" cy="137393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5938395" y="4446392"/>
            <a:ext cx="30099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i="1" dirty="0" err="1" smtClean="0">
                <a:solidFill>
                  <a:srgbClr val="002060"/>
                </a:solidFill>
              </a:rPr>
              <a:t>Красюк</a:t>
            </a:r>
            <a:r>
              <a:rPr lang="ru-RU" sz="1200" b="1" i="1" dirty="0">
                <a:solidFill>
                  <a:srgbClr val="002060"/>
                </a:solidFill>
              </a:rPr>
              <a:t> </a:t>
            </a:r>
            <a:r>
              <a:rPr lang="ru-RU" sz="1200" b="1" i="1" dirty="0" smtClean="0">
                <a:solidFill>
                  <a:srgbClr val="002060"/>
                </a:solidFill>
              </a:rPr>
              <a:t>Александра-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лауреат </a:t>
            </a:r>
            <a:r>
              <a:rPr lang="ru-RU" sz="1200" b="1" i="1" dirty="0">
                <a:solidFill>
                  <a:srgbClr val="002060"/>
                </a:solidFill>
              </a:rPr>
              <a:t>районной </a:t>
            </a:r>
            <a:r>
              <a:rPr lang="ru-RU" sz="1200" b="1" i="1" dirty="0" smtClean="0">
                <a:solidFill>
                  <a:srgbClr val="002060"/>
                </a:solidFill>
              </a:rPr>
              <a:t>научно-практической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 </a:t>
            </a:r>
            <a:r>
              <a:rPr lang="ru-RU" sz="1200" b="1" i="1" dirty="0">
                <a:solidFill>
                  <a:srgbClr val="002060"/>
                </a:solidFill>
              </a:rPr>
              <a:t>конференции школьников «Сибирь» </a:t>
            </a:r>
            <a:endParaRPr lang="ru-RU" sz="12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в </a:t>
            </a:r>
            <a:r>
              <a:rPr lang="ru-RU" sz="1200" b="1" i="1" dirty="0">
                <a:solidFill>
                  <a:srgbClr val="002060"/>
                </a:solidFill>
              </a:rPr>
              <a:t>секции </a:t>
            </a:r>
            <a:r>
              <a:rPr lang="ru-RU" sz="1200" b="1" i="1" dirty="0" smtClean="0">
                <a:solidFill>
                  <a:srgbClr val="002060"/>
                </a:solidFill>
              </a:rPr>
              <a:t>«Социология», 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городской конкурс юношеских 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журналистских</a:t>
            </a:r>
            <a:endParaRPr lang="ru-RU" sz="1200" b="1" i="1" dirty="0">
              <a:solidFill>
                <a:srgbClr val="002060"/>
              </a:solidFill>
            </a:endParaRP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материалов «Ни дня без строчки»</a:t>
            </a:r>
          </a:p>
          <a:p>
            <a:pPr algn="ctr"/>
            <a:r>
              <a:rPr lang="ru-RU" sz="1200" b="1" i="1" dirty="0" smtClean="0">
                <a:solidFill>
                  <a:srgbClr val="002060"/>
                </a:solidFill>
              </a:rPr>
              <a:t>-1 место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2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26579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 descr="F:\Школа\Плотникова\IMG-20170317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5" y="752942"/>
            <a:ext cx="2344894" cy="416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F:\Школа\Плотникова\81ZKiKf4J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59" y="2564904"/>
            <a:ext cx="2368510" cy="3158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F:\Школа\Плотникова\IMG-20170317-WA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62" y="3284984"/>
            <a:ext cx="4415611" cy="2811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2957528" y="764704"/>
            <a:ext cx="574971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Образовательная экспедиция </a:t>
            </a:r>
          </a:p>
          <a:p>
            <a:pPr algn="ctr"/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 </a:t>
            </a: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МВК «Новосибирск Экспоцентр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</a:p>
          <a:p>
            <a:pPr algn="ctr"/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 выставку «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УчСиб-2017</a:t>
            </a:r>
            <a:endParaRPr lang="ru-RU" sz="2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67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8468" y="1418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V="1">
            <a:off x="306781" y="297287"/>
            <a:ext cx="8229600" cy="45719"/>
          </a:xfrm>
        </p:spPr>
        <p:txBody>
          <a:bodyPr>
            <a:normAutofit fontScale="90000"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69665" y="1916832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Учащиеся занимаются научно-исследовательской деятельностью, создают проекты и творческие работы.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Педагоги, работающие </a:t>
            </a:r>
            <a:r>
              <a:rPr lang="ru-RU" sz="24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школе, участвуют в научно-практических конференциях и являются авторами научных статей не только по предмету, но и педагогике. </a:t>
            </a:r>
            <a:endParaRPr lang="ru-RU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18637" y="692696"/>
            <a:ext cx="51629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 проектной школы 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69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32322" y="12770"/>
            <a:ext cx="9176321" cy="6845230"/>
            <a:chOff x="-1" y="12770"/>
            <a:chExt cx="9176321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-1" y="12770"/>
              <a:ext cx="9176321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4539679" y="3645024"/>
            <a:ext cx="4413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7" y="548680"/>
            <a:ext cx="65557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Кураторы проектной школы: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71070847"/>
              </p:ext>
            </p:extLst>
          </p:nvPr>
        </p:nvGraphicFramePr>
        <p:xfrm>
          <a:off x="-396552" y="871845"/>
          <a:ext cx="9073008" cy="5581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56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12770"/>
            <a:ext cx="9144000" cy="6845230"/>
          </a:xfrm>
          <a:prstGeom prst="flowChartProcess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21417636">
            <a:off x="297169" y="398122"/>
            <a:ext cx="8670701" cy="61311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179893">
            <a:off x="245584" y="379173"/>
            <a:ext cx="8651731" cy="6120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96784" y="476672"/>
            <a:ext cx="8640960" cy="604867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КОНЦЕПТУАЛЬНАЯ ИДЕЯ ПРОЕКТНОЙ ШКОЛЫ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5" y="5436823"/>
            <a:ext cx="1185165" cy="115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539552" y="1999381"/>
            <a:ext cx="4248472" cy="45259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Создание условий для развития творческих способностей старшеклассников средствами проектно- исследовательской деятельности и формирования основ научного подхода к организации самостоятельной познавательной деятельности.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Механизм организации работы проектной школы строится на активном взаимодействии учащихся, родителей и педагогов.</a:t>
            </a:r>
          </a:p>
          <a:p>
            <a:endParaRPr lang="ru-RU" dirty="0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517572"/>
              </p:ext>
            </p:extLst>
          </p:nvPr>
        </p:nvGraphicFramePr>
        <p:xfrm>
          <a:off x="4581943" y="1556792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-891918" y="476672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Концептуальная идея </a:t>
            </a:r>
          </a:p>
          <a:p>
            <a:pPr algn="ctr"/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         </a:t>
            </a:r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проектной школы:</a:t>
            </a:r>
            <a:endParaRPr lang="ru-RU" sz="36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14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65797189"/>
              </p:ext>
            </p:extLst>
          </p:nvPr>
        </p:nvGraphicFramePr>
        <p:xfrm>
          <a:off x="683017" y="614984"/>
          <a:ext cx="7776864" cy="564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50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9972598" y="1124745"/>
            <a:ext cx="648073" cy="1152128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705927" y="6787538"/>
            <a:ext cx="6400800" cy="1752600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2420888"/>
            <a:ext cx="53313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Результативность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работы  школы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</a:t>
            </a:r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принципах событийного </a:t>
            </a:r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подхода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родителей и </a:t>
            </a:r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детей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47" y="620688"/>
            <a:ext cx="2037004" cy="1440160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520146"/>
            <a:ext cx="1274813" cy="1801502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40" y="4423373"/>
            <a:ext cx="1440620" cy="1981368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32" r="-2772" b="9518"/>
          <a:stretch/>
        </p:blipFill>
        <p:spPr bwMode="auto">
          <a:xfrm>
            <a:off x="611560" y="2520146"/>
            <a:ext cx="1352546" cy="1886652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10163" r="3065" b="17917"/>
          <a:stretch/>
        </p:blipFill>
        <p:spPr bwMode="auto">
          <a:xfrm>
            <a:off x="6862826" y="491803"/>
            <a:ext cx="1333669" cy="1697931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rgbClr val="0070C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9112"/>
            <a:ext cx="1457926" cy="1866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r="11944" b="3460"/>
          <a:stretch/>
        </p:blipFill>
        <p:spPr bwMode="auto">
          <a:xfrm>
            <a:off x="683568" y="693568"/>
            <a:ext cx="1755771" cy="1294399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 t="11718" r="2743" b="12212"/>
          <a:stretch/>
        </p:blipFill>
        <p:spPr bwMode="auto">
          <a:xfrm>
            <a:off x="6208419" y="4550064"/>
            <a:ext cx="1308814" cy="1869146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1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2411760" y="908720"/>
            <a:ext cx="5974713" cy="4678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i="1" dirty="0">
              <a:solidFill>
                <a:srgbClr val="0070C0"/>
              </a:solidFill>
            </a:endParaRPr>
          </a:p>
          <a:p>
            <a:r>
              <a:rPr lang="ru-RU" sz="1100" b="1" i="1" dirty="0" err="1">
                <a:solidFill>
                  <a:srgbClr val="0070C0"/>
                </a:solidFill>
              </a:rPr>
              <a:t>Жехов</a:t>
            </a:r>
            <a:r>
              <a:rPr lang="ru-RU" sz="1100" b="1" i="1" dirty="0">
                <a:solidFill>
                  <a:srgbClr val="0070C0"/>
                </a:solidFill>
              </a:rPr>
              <a:t> Сергей </a:t>
            </a:r>
            <a:r>
              <a:rPr lang="ru-RU" sz="1100" b="1" i="1" dirty="0" smtClean="0">
                <a:solidFill>
                  <a:srgbClr val="0070C0"/>
                </a:solidFill>
              </a:rPr>
              <a:t>Дмитриевич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Муниципальный </a:t>
            </a:r>
            <a:r>
              <a:rPr lang="ru-RU" sz="1100" b="1" i="1" dirty="0">
                <a:solidFill>
                  <a:srgbClr val="0070C0"/>
                </a:solidFill>
              </a:rPr>
              <a:t>этап всероссийской олимпиады школьников по литературе – призер. </a:t>
            </a:r>
            <a:endParaRPr lang="ru-RU" sz="1100" b="1" i="1" dirty="0" smtClean="0">
              <a:solidFill>
                <a:srgbClr val="0070C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Всероссийская </a:t>
            </a:r>
            <a:r>
              <a:rPr lang="ru-RU" sz="1100" b="1" i="1" dirty="0">
                <a:solidFill>
                  <a:srgbClr val="0070C0"/>
                </a:solidFill>
              </a:rPr>
              <a:t>дистанционная олимпиада по литературе – победитель</a:t>
            </a:r>
            <a:r>
              <a:rPr lang="ru-RU" sz="1100" b="1" i="1" dirty="0" smtClean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Лауреат </a:t>
            </a:r>
            <a:r>
              <a:rPr lang="ru-RU" sz="1100" b="1" i="1" dirty="0">
                <a:solidFill>
                  <a:srgbClr val="0070C0"/>
                </a:solidFill>
              </a:rPr>
              <a:t>научно-практической конференции школьников Сибирь в секции Математика,</a:t>
            </a:r>
          </a:p>
          <a:p>
            <a:endParaRPr lang="ru-RU" sz="1100" b="1" i="1" dirty="0" smtClean="0">
              <a:solidFill>
                <a:srgbClr val="0070C0"/>
              </a:solidFill>
            </a:endParaRPr>
          </a:p>
          <a:p>
            <a:r>
              <a:rPr lang="ru-RU" sz="1100" b="1" i="1" dirty="0" smtClean="0">
                <a:solidFill>
                  <a:srgbClr val="0070C0"/>
                </a:solidFill>
              </a:rPr>
              <a:t>Лапина </a:t>
            </a:r>
            <a:r>
              <a:rPr lang="ru-RU" sz="1100" b="1" i="1" dirty="0">
                <a:solidFill>
                  <a:srgbClr val="0070C0"/>
                </a:solidFill>
              </a:rPr>
              <a:t>Вероника Вадимовна</a:t>
            </a:r>
            <a:r>
              <a:rPr lang="ru-RU" sz="1100" b="1" i="1" dirty="0" smtClean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 </a:t>
            </a:r>
            <a:r>
              <a:rPr lang="ru-RU" sz="1100" b="1" i="1" dirty="0">
                <a:solidFill>
                  <a:srgbClr val="0070C0"/>
                </a:solidFill>
              </a:rPr>
              <a:t>Всероссийский дистанционный конкурс «Есть идея» - призер</a:t>
            </a:r>
            <a:r>
              <a:rPr lang="ru-RU" sz="1100" b="1" i="1" dirty="0" smtClean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 Всероссийская </a:t>
            </a:r>
            <a:r>
              <a:rPr lang="ru-RU" sz="1100" b="1" i="1" dirty="0">
                <a:solidFill>
                  <a:srgbClr val="0070C0"/>
                </a:solidFill>
              </a:rPr>
              <a:t>дистанционная олимпиада по литературе – призер. </a:t>
            </a:r>
            <a:endParaRPr lang="ru-RU" sz="1100" b="1" i="1" dirty="0" smtClean="0">
              <a:solidFill>
                <a:srgbClr val="0070C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Программа </a:t>
            </a:r>
            <a:r>
              <a:rPr lang="ru-RU" sz="1100" b="1" i="1" dirty="0">
                <a:solidFill>
                  <a:srgbClr val="0070C0"/>
                </a:solidFill>
              </a:rPr>
              <a:t>«Ранняя подготовка инновационных кадров» - выпускник</a:t>
            </a:r>
            <a:r>
              <a:rPr lang="ru-RU" sz="1100" b="1" i="1" dirty="0" smtClean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 </a:t>
            </a:r>
            <a:r>
              <a:rPr lang="ru-RU" sz="1100" b="1" i="1" dirty="0">
                <a:solidFill>
                  <a:srgbClr val="0070C0"/>
                </a:solidFill>
              </a:rPr>
              <a:t>Пушкинский бал – участник</a:t>
            </a:r>
          </a:p>
          <a:p>
            <a:endParaRPr lang="ru-RU" sz="1100" b="1" i="1" dirty="0" smtClean="0">
              <a:solidFill>
                <a:srgbClr val="0070C0"/>
              </a:solidFill>
            </a:endParaRPr>
          </a:p>
          <a:p>
            <a:r>
              <a:rPr lang="ru-RU" sz="1100" b="1" i="1" dirty="0" smtClean="0">
                <a:solidFill>
                  <a:srgbClr val="0070C0"/>
                </a:solidFill>
              </a:rPr>
              <a:t>Попова </a:t>
            </a:r>
            <a:r>
              <a:rPr lang="ru-RU" sz="1100" b="1" i="1" dirty="0">
                <a:solidFill>
                  <a:srgbClr val="0070C0"/>
                </a:solidFill>
              </a:rPr>
              <a:t>Юлия </a:t>
            </a:r>
            <a:r>
              <a:rPr lang="ru-RU" sz="1100" b="1" i="1" dirty="0" smtClean="0">
                <a:solidFill>
                  <a:srgbClr val="0070C0"/>
                </a:solidFill>
              </a:rPr>
              <a:t>Андреевна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 </a:t>
            </a:r>
            <a:r>
              <a:rPr lang="ru-RU" sz="1100" b="1" i="1" dirty="0">
                <a:solidFill>
                  <a:srgbClr val="0070C0"/>
                </a:solidFill>
              </a:rPr>
              <a:t>Муниципальный этап всероссийской олимпиады школьников по литературе – призер. </a:t>
            </a:r>
            <a:endParaRPr lang="ru-RU" sz="1100" b="1" i="1" dirty="0" smtClean="0">
              <a:solidFill>
                <a:srgbClr val="0070C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Всероссийский </a:t>
            </a:r>
            <a:r>
              <a:rPr lang="ru-RU" sz="1100" b="1" i="1" dirty="0">
                <a:solidFill>
                  <a:srgbClr val="0070C0"/>
                </a:solidFill>
              </a:rPr>
              <a:t>дистанционный конкурс «Есть идея» - призер</a:t>
            </a:r>
            <a:r>
              <a:rPr lang="ru-RU" sz="1100" b="1" i="1" dirty="0" smtClean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 </a:t>
            </a:r>
            <a:r>
              <a:rPr lang="ru-RU" sz="1100" b="1" i="1" dirty="0">
                <a:solidFill>
                  <a:srgbClr val="0070C0"/>
                </a:solidFill>
              </a:rPr>
              <a:t>Всероссийская дистанционная олимпиада по литературе – победитель.</a:t>
            </a:r>
          </a:p>
          <a:p>
            <a:endParaRPr lang="ru-RU" sz="1100" b="1" i="1" dirty="0" smtClean="0">
              <a:solidFill>
                <a:srgbClr val="0070C0"/>
              </a:solidFill>
            </a:endParaRPr>
          </a:p>
          <a:p>
            <a:r>
              <a:rPr lang="ru-RU" sz="1100" b="1" i="1" dirty="0" smtClean="0">
                <a:solidFill>
                  <a:srgbClr val="0070C0"/>
                </a:solidFill>
              </a:rPr>
              <a:t>Фролова </a:t>
            </a:r>
            <a:r>
              <a:rPr lang="ru-RU" sz="1100" b="1" i="1" dirty="0">
                <a:solidFill>
                  <a:srgbClr val="0070C0"/>
                </a:solidFill>
              </a:rPr>
              <a:t>Регина Игоревна. </a:t>
            </a:r>
            <a:endParaRPr lang="ru-RU" sz="1100" b="1" i="1" dirty="0" smtClean="0">
              <a:solidFill>
                <a:srgbClr val="0070C0"/>
              </a:solidFill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Всероссийская </a:t>
            </a:r>
            <a:r>
              <a:rPr lang="ru-RU" sz="1100" b="1" i="1" dirty="0">
                <a:solidFill>
                  <a:srgbClr val="0070C0"/>
                </a:solidFill>
              </a:rPr>
              <a:t>дистанционная олимпиада по литературе – победитель</a:t>
            </a:r>
            <a:r>
              <a:rPr lang="ru-RU" sz="1100" b="1" i="1" dirty="0" smtClean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Всероссийский </a:t>
            </a:r>
            <a:r>
              <a:rPr lang="ru-RU" sz="1100" b="1" i="1" dirty="0">
                <a:solidFill>
                  <a:srgbClr val="0070C0"/>
                </a:solidFill>
              </a:rPr>
              <a:t>дистанционный конкурс «Есть идея» - призер</a:t>
            </a:r>
            <a:r>
              <a:rPr lang="ru-RU" sz="1100" b="1" i="1" dirty="0" smtClean="0">
                <a:solidFill>
                  <a:srgbClr val="0070C0"/>
                </a:solidFill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Программа </a:t>
            </a:r>
            <a:r>
              <a:rPr lang="ru-RU" sz="1100" b="1" i="1" dirty="0">
                <a:solidFill>
                  <a:srgbClr val="0070C0"/>
                </a:solidFill>
              </a:rPr>
              <a:t>«Ранняя подготовка инновационных кадров» - выпускник. </a:t>
            </a:r>
            <a:endParaRPr lang="ru-RU" sz="1100" b="1" i="1" dirty="0" smtClean="0">
              <a:solidFill>
                <a:srgbClr val="0070C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100" b="1" i="1" dirty="0" smtClean="0">
                <a:solidFill>
                  <a:srgbClr val="0070C0"/>
                </a:solidFill>
              </a:rPr>
              <a:t>Пушкинский </a:t>
            </a:r>
            <a:r>
              <a:rPr lang="ru-RU" sz="1100" b="1" i="1" dirty="0">
                <a:solidFill>
                  <a:srgbClr val="0070C0"/>
                </a:solidFill>
              </a:rPr>
              <a:t>бал – участник </a:t>
            </a:r>
          </a:p>
          <a:p>
            <a:endParaRPr lang="ru-RU" sz="1100" b="1" i="1" dirty="0">
              <a:solidFill>
                <a:srgbClr val="0070C0"/>
              </a:solidFill>
            </a:endParaRPr>
          </a:p>
          <a:p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C:\Users\Alex\Pictures\2017-03-26\Imag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828">
            <a:off x="528258" y="646935"/>
            <a:ext cx="1637546" cy="2253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F:\Школа\Плотникова\Scan0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1463">
            <a:off x="537372" y="3232055"/>
            <a:ext cx="1739874" cy="2392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F:\Школа\Плотникова\IMG_6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3546">
            <a:off x="6877783" y="4385897"/>
            <a:ext cx="2126272" cy="1588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2267744" y="677887"/>
            <a:ext cx="648568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Примеры  некоторых достижений учащихся: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3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3574" y="20228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95536" y="748629"/>
            <a:ext cx="8136904" cy="3472460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43969" y="548680"/>
            <a:ext cx="745499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Главным </a:t>
            </a: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результатом</a:t>
            </a:r>
          </a:p>
          <a:p>
            <a:pPr algn="ctr"/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проектной школы </a:t>
            </a:r>
            <a:endParaRPr lang="ru-RU" sz="40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является развитие дивергентного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мышления </a:t>
            </a:r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ребенка</a:t>
            </a:r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дающего возможность создать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собственные работы в различных аспектах жизни.</a:t>
            </a: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122" name="Picture 2" descr="F:\Школа\ФОТО класса\9а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4248472" cy="252666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0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2843808" y="2931509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697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992195" y="836712"/>
            <a:ext cx="72806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Актуальность проектной школы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9684" y="2199209"/>
            <a:ext cx="71731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sz="2000" b="1" i="1" dirty="0" smtClean="0">
                <a:solidFill>
                  <a:srgbClr val="002060"/>
                </a:solidFill>
              </a:rPr>
              <a:t>Связана  с потребностью </a:t>
            </a:r>
            <a:r>
              <a:rPr lang="ru-RU" sz="2000" b="1" i="1" dirty="0">
                <a:solidFill>
                  <a:srgbClr val="002060"/>
                </a:solidFill>
              </a:rPr>
              <a:t>в развитии </a:t>
            </a:r>
            <a:r>
              <a:rPr lang="ru-RU" sz="2000" b="1" i="1" dirty="0" smtClean="0">
                <a:solidFill>
                  <a:srgbClr val="002060"/>
                </a:solidFill>
              </a:rPr>
              <a:t>личности, </a:t>
            </a:r>
            <a:r>
              <a:rPr lang="ru-RU" sz="2000" b="1" i="1" dirty="0">
                <a:solidFill>
                  <a:srgbClr val="002060"/>
                </a:solidFill>
              </a:rPr>
              <a:t>способной к принятию нестандартных </a:t>
            </a:r>
            <a:r>
              <a:rPr lang="ru-RU" sz="2000" b="1" i="1" dirty="0" smtClean="0">
                <a:solidFill>
                  <a:srgbClr val="002060"/>
                </a:solidFill>
              </a:rPr>
              <a:t>решений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и креативным </a:t>
            </a:r>
            <a:r>
              <a:rPr lang="ru-RU" sz="2000" b="1" i="1" dirty="0">
                <a:solidFill>
                  <a:srgbClr val="002060"/>
                </a:solidFill>
              </a:rPr>
              <a:t>способам достижения цели.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         У </a:t>
            </a:r>
            <a:r>
              <a:rPr lang="ru-RU" sz="2000" b="1" i="1" dirty="0">
                <a:solidFill>
                  <a:srgbClr val="002060"/>
                </a:solidFill>
              </a:rPr>
              <a:t>такой </a:t>
            </a:r>
            <a:r>
              <a:rPr lang="ru-RU" sz="2000" b="1" i="1" dirty="0" smtClean="0">
                <a:solidFill>
                  <a:srgbClr val="002060"/>
                </a:solidFill>
              </a:rPr>
              <a:t>личности, </a:t>
            </a:r>
            <a:r>
              <a:rPr lang="ru-RU" sz="2000" b="1" i="1" dirty="0">
                <a:solidFill>
                  <a:srgbClr val="002060"/>
                </a:solidFill>
              </a:rPr>
              <a:t>как </a:t>
            </a:r>
            <a:r>
              <a:rPr lang="ru-RU" sz="2000" b="1" i="1" dirty="0" smtClean="0">
                <a:solidFill>
                  <a:srgbClr val="002060"/>
                </a:solidFill>
              </a:rPr>
              <a:t>правило, </a:t>
            </a:r>
            <a:r>
              <a:rPr lang="ru-RU" sz="2000" b="1" i="1" dirty="0">
                <a:solidFill>
                  <a:srgbClr val="002060"/>
                </a:solidFill>
              </a:rPr>
              <a:t>развито дивергентное мышление, так при </a:t>
            </a:r>
            <a:r>
              <a:rPr lang="ru-RU" sz="2000" b="1" i="1" dirty="0" smtClean="0">
                <a:solidFill>
                  <a:srgbClr val="002060"/>
                </a:solidFill>
              </a:rPr>
              <a:t>постоянно </a:t>
            </a:r>
            <a:r>
              <a:rPr lang="ru-RU" sz="2000" b="1" i="1" dirty="0">
                <a:solidFill>
                  <a:srgbClr val="002060"/>
                </a:solidFill>
              </a:rPr>
              <a:t>увеличивающимся потоке информации требуется </a:t>
            </a:r>
            <a:r>
              <a:rPr lang="ru-RU" sz="2000" b="1" i="1" dirty="0" smtClean="0">
                <a:solidFill>
                  <a:srgbClr val="002060"/>
                </a:solidFill>
              </a:rPr>
              <a:t>особое внимание </a:t>
            </a:r>
            <a:r>
              <a:rPr lang="ru-RU" sz="2000" b="1" i="1" dirty="0">
                <a:solidFill>
                  <a:srgbClr val="002060"/>
                </a:solidFill>
              </a:rPr>
              <a:t>к развитию мыслительных способностей </a:t>
            </a:r>
            <a:r>
              <a:rPr lang="ru-RU" sz="2000" b="1" i="1" dirty="0" smtClean="0">
                <a:solidFill>
                  <a:srgbClr val="002060"/>
                </a:solidFill>
              </a:rPr>
              <a:t>у старшеклассников на </a:t>
            </a:r>
            <a:r>
              <a:rPr lang="ru-RU" sz="2000" b="1" i="1" dirty="0">
                <a:solidFill>
                  <a:srgbClr val="002060"/>
                </a:solidFill>
              </a:rPr>
              <a:t>основе любознательности и интереса в процессе познания. </a:t>
            </a:r>
            <a:endParaRPr lang="ru-RU" sz="2000" b="1" i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814727" y="2060848"/>
            <a:ext cx="771771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b="1" i="1" dirty="0">
                <a:solidFill>
                  <a:srgbClr val="C00000"/>
                </a:solidFill>
              </a:rPr>
              <a:t>«Дивергентное мышление» </a:t>
            </a:r>
            <a:r>
              <a:rPr lang="ru-RU" sz="2000" b="1" i="1" dirty="0">
                <a:solidFill>
                  <a:srgbClr val="002060"/>
                </a:solidFill>
              </a:rPr>
              <a:t>- </a:t>
            </a:r>
            <a:r>
              <a:rPr lang="ru-RU" sz="2000" b="1" i="1" dirty="0" smtClean="0">
                <a:solidFill>
                  <a:srgbClr val="002060"/>
                </a:solidFill>
              </a:rPr>
              <a:t>современное </a:t>
            </a:r>
            <a:r>
              <a:rPr lang="ru-RU" sz="2000" b="1" i="1" dirty="0">
                <a:solidFill>
                  <a:srgbClr val="002060"/>
                </a:solidFill>
              </a:rPr>
              <a:t>название (термин</a:t>
            </a:r>
            <a:r>
              <a:rPr lang="ru-RU" sz="2000" b="1" i="1" dirty="0" smtClean="0">
                <a:solidFill>
                  <a:srgbClr val="002060"/>
                </a:solidFill>
              </a:rPr>
              <a:t>),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когда человек может переходить с одной области,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ломать </a:t>
            </a:r>
            <a:r>
              <a:rPr lang="ru-RU" sz="2000" b="1" i="1" dirty="0">
                <a:solidFill>
                  <a:srgbClr val="002060"/>
                </a:solidFill>
              </a:rPr>
              <a:t>стереотипы и изменять пространство и себя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под </a:t>
            </a:r>
            <a:r>
              <a:rPr lang="ru-RU" sz="2000" b="1" i="1" dirty="0">
                <a:solidFill>
                  <a:srgbClr val="002060"/>
                </a:solidFill>
              </a:rPr>
              <a:t>новые </a:t>
            </a:r>
            <a:r>
              <a:rPr lang="ru-RU" sz="2000" b="1" i="1" dirty="0" smtClean="0">
                <a:solidFill>
                  <a:srgbClr val="002060"/>
                </a:solidFill>
              </a:rPr>
              <a:t>задачи. </a:t>
            </a:r>
            <a:r>
              <a:rPr lang="ru-RU" sz="2000" b="1" i="1" dirty="0">
                <a:solidFill>
                  <a:srgbClr val="002060"/>
                </a:solidFill>
              </a:rPr>
              <a:t/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/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/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C00000"/>
                </a:solidFill>
              </a:rPr>
              <a:t>Дивергентное мышление </a:t>
            </a:r>
            <a:r>
              <a:rPr lang="ru-RU" sz="2000" b="1" i="1" dirty="0">
                <a:solidFill>
                  <a:srgbClr val="002060"/>
                </a:solidFill>
              </a:rPr>
              <a:t>(от лат. </a:t>
            </a:r>
            <a:r>
              <a:rPr lang="ru-RU" sz="2000" b="1" i="1" dirty="0" err="1">
                <a:solidFill>
                  <a:srgbClr val="002060"/>
                </a:solidFill>
              </a:rPr>
              <a:t>divergere</a:t>
            </a:r>
            <a:r>
              <a:rPr lang="ru-RU" sz="2000" b="1" i="1" dirty="0">
                <a:solidFill>
                  <a:srgbClr val="002060"/>
                </a:solidFill>
              </a:rPr>
              <a:t> – расходиться) — метод творческого мышления, применяемый обычно для решения проблем и задач. </a:t>
            </a:r>
            <a:br>
              <a:rPr lang="ru-RU" sz="2000" b="1" i="1" dirty="0">
                <a:solidFill>
                  <a:srgbClr val="002060"/>
                </a:solidFill>
              </a:rPr>
            </a:b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37949" y="723761"/>
            <a:ext cx="627126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Что понимаем </a:t>
            </a:r>
            <a:endParaRPr lang="ru-RU" sz="32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 </a:t>
            </a: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дивергентным мышлением</a:t>
            </a: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684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6385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312039" y="353588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899592" y="1340768"/>
            <a:ext cx="7720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Цель проектной школы: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7359" y="2857911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2800" b="1" i="1" dirty="0">
                <a:solidFill>
                  <a:srgbClr val="C00000"/>
                </a:solidFill>
              </a:rPr>
              <a:t>Развитие </a:t>
            </a:r>
            <a:r>
              <a:rPr lang="ru-RU" sz="2800" b="1" i="1" dirty="0" smtClean="0">
                <a:solidFill>
                  <a:srgbClr val="C00000"/>
                </a:solidFill>
              </a:rPr>
              <a:t>дивергентного </a:t>
            </a:r>
            <a:r>
              <a:rPr lang="ru-RU" sz="2800" b="1" i="1" dirty="0">
                <a:solidFill>
                  <a:srgbClr val="C00000"/>
                </a:solidFill>
              </a:rPr>
              <a:t>мышления </a:t>
            </a:r>
            <a:r>
              <a:rPr lang="ru-RU" sz="2800" b="1" i="1" dirty="0" smtClean="0">
                <a:solidFill>
                  <a:srgbClr val="C00000"/>
                </a:solidFill>
              </a:rPr>
              <a:t>  </a:t>
            </a:r>
            <a:r>
              <a:rPr lang="ru-RU" sz="2800" b="1" i="1" dirty="0">
                <a:solidFill>
                  <a:srgbClr val="C00000"/>
                </a:solidFill>
              </a:rPr>
              <a:t>старшеклассников средствами проектной и исследовательской деятельности</a:t>
            </a:r>
          </a:p>
          <a:p>
            <a:pPr algn="ctr"/>
            <a:endParaRPr lang="ru-RU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8" name="Схема 7"/>
          <p:cNvGraphicFramePr/>
          <p:nvPr>
            <p:extLst/>
          </p:nvPr>
        </p:nvGraphicFramePr>
        <p:xfrm>
          <a:off x="611560" y="1556792"/>
          <a:ext cx="818232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22227" y="389856"/>
            <a:ext cx="7699544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Для реализации поставленной цели </a:t>
            </a:r>
            <a:endParaRPr lang="ru-RU" sz="36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решаются 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следующие </a:t>
            </a: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задачи: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338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991" y="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629180714"/>
              </p:ext>
            </p:extLst>
          </p:nvPr>
        </p:nvGraphicFramePr>
        <p:xfrm>
          <a:off x="675070" y="1772816"/>
          <a:ext cx="79208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7890" y="404664"/>
            <a:ext cx="625523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Принципы организации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деятельности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проектной 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школы </a:t>
            </a:r>
          </a:p>
        </p:txBody>
      </p:sp>
    </p:spTree>
    <p:extLst>
      <p:ext uri="{BB962C8B-B14F-4D97-AF65-F5344CB8AC3E}">
        <p14:creationId xmlns:p14="http://schemas.microsoft.com/office/powerpoint/2010/main" val="29248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12770"/>
            <a:ext cx="9144000" cy="6845230"/>
            <a:chOff x="0" y="12770"/>
            <a:chExt cx="9144000" cy="6845230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0" y="12770"/>
              <a:ext cx="9144000" cy="6845230"/>
            </a:xfrm>
            <a:prstGeom prst="flowChartProcess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 rot="21417636">
              <a:off x="297169" y="398122"/>
              <a:ext cx="8670701" cy="613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 rot="179893">
              <a:off x="245584" y="379173"/>
              <a:ext cx="8651731" cy="6120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процесс 4"/>
            <p:cNvSpPr/>
            <p:nvPr/>
          </p:nvSpPr>
          <p:spPr>
            <a:xfrm>
              <a:off x="251520" y="332655"/>
              <a:ext cx="8640960" cy="6261635"/>
            </a:xfrm>
            <a:prstGeom prst="flowChart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45" y="5436823"/>
              <a:ext cx="1185165" cy="1157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1"/>
            <a:ext cx="3683269" cy="245627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F:\Школа\ФОТО класса\tld6g_NgvS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19" y="1118829"/>
            <a:ext cx="3600400" cy="4633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63788"/>
            <a:ext cx="295232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39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1285</Words>
  <Application>Microsoft Office PowerPoint</Application>
  <PresentationFormat>Экран (4:3)</PresentationFormat>
  <Paragraphs>215</Paragraphs>
  <Slides>34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готовности учащихся в проектной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User</cp:lastModifiedBy>
  <cp:revision>112</cp:revision>
  <cp:lastPrinted>2017-03-21T06:37:05Z</cp:lastPrinted>
  <dcterms:created xsi:type="dcterms:W3CDTF">2017-03-11T08:47:31Z</dcterms:created>
  <dcterms:modified xsi:type="dcterms:W3CDTF">2017-03-26T12:22:45Z</dcterms:modified>
</cp:coreProperties>
</file>