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57" r:id="rId4"/>
    <p:sldId id="261" r:id="rId5"/>
    <p:sldId id="259" r:id="rId6"/>
    <p:sldId id="266" r:id="rId7"/>
    <p:sldId id="262" r:id="rId8"/>
    <p:sldId id="268" r:id="rId9"/>
    <p:sldId id="267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3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7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2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8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50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4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3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1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1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9DAE-FC79-4EEF-9CF4-A4056E0EF36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3D-890E-41CC-B5C9-07F8A0ED7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5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6774" y="-149901"/>
            <a:ext cx="9978452" cy="24156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Спасительная сила искусства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 descr="Картинки по запросу &quot;картинки культур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50" y="2835406"/>
            <a:ext cx="3290342" cy="3255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по запросу &quot;картинки культуры в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2848862"/>
            <a:ext cx="4972415" cy="3292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211" y="2031687"/>
            <a:ext cx="4404575" cy="35448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писателей выпустил несколько специальных выпусков литературных журналов «Сибирские огни». Журналы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маленькими и состояли из 8-ми страниц. «Сибирские огни» отправлялись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фронт, бойцам сибирских дивизий.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60" t="4656" r="12130" b="5496"/>
          <a:stretch/>
        </p:blipFill>
        <p:spPr>
          <a:xfrm>
            <a:off x="360608" y="92643"/>
            <a:ext cx="3863661" cy="6655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9472" t="18090" r="28751" b="19939"/>
          <a:stretch/>
        </p:blipFill>
        <p:spPr>
          <a:xfrm>
            <a:off x="9022724" y="278673"/>
            <a:ext cx="2833352" cy="4533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67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и по запросу &quot;как артисты из нск выступали во время во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3"/>
          <a:stretch/>
        </p:blipFill>
        <p:spPr bwMode="auto">
          <a:xfrm>
            <a:off x="649568" y="269701"/>
            <a:ext cx="6000613" cy="6417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8986" y="1007416"/>
            <a:ext cx="3861472" cy="363492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недели войны в городе были сформированы концертные бригады, которые со специально подготовленными программами выступали на призывных пунктах, воинских площадках, вокзалах.</a:t>
            </a:r>
          </a:p>
        </p:txBody>
      </p:sp>
    </p:spTree>
    <p:extLst>
      <p:ext uri="{BB962C8B-B14F-4D97-AF65-F5344CB8AC3E}">
        <p14:creationId xmlns:p14="http://schemas.microsoft.com/office/powerpoint/2010/main" val="259429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дание театра «Красный Факел» в 1937 году. Новосибирс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3" y="102609"/>
            <a:ext cx="10508105" cy="6532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86795" y="265465"/>
            <a:ext cx="846142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1941 году в  Новосибирск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эвакуирован Ленинградский театр драмы имени Пушкина,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артисты которого выступали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сцене театра «Красный факел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1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90" y="914401"/>
            <a:ext cx="11747171" cy="191874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были эвакуированы Ленинградский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ТЮЗ, государственный театр кукол Сергея Образцова, Украинский театр оперы и балета имени Шевченко,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и еврейский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театры, Центральный детский театр, Московский театр оперетты, Белорусский драматический театр имени А.В. Луначарского.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выступали не только на сцене театров, но и в воинских частях и госпиталях. </a:t>
            </a:r>
          </a:p>
        </p:txBody>
      </p:sp>
      <p:pic>
        <p:nvPicPr>
          <p:cNvPr id="1026" name="Picture 2" descr="Картинки по запросу &quot;выступление артистов кукольного театра во время вов НОВОСИБИРС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0" y="2992503"/>
            <a:ext cx="11747171" cy="36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1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&quot;Ленинградская филармония вов новосибирск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79" y="231946"/>
            <a:ext cx="8358269" cy="609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0" y="257704"/>
            <a:ext cx="7218903" cy="4862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9180" y="5119985"/>
            <a:ext cx="11868768" cy="12358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стал центром музыкальной культуры. Музыканты за время войны дали 538 концертов. В 1942 году симфонический оркестр Ленинградской филармонии исполнил легендарную Седьмую симфонию Дмитрия Шостаковича. </a:t>
            </a:r>
          </a:p>
        </p:txBody>
      </p:sp>
    </p:spTree>
    <p:extLst>
      <p:ext uri="{BB962C8B-B14F-4D97-AF65-F5344CB8AC3E}">
        <p14:creationId xmlns:p14="http://schemas.microsoft.com/office/powerpoint/2010/main" val="1099600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5" y="229883"/>
            <a:ext cx="7044408" cy="4696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2183" y="1825930"/>
            <a:ext cx="4333162" cy="21330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«Нева и Обь – родные сёстры» – так говорили музыканты из Ленинграда, намекая на то, что именно Новосибирск позволил сохранить культурное наследие страны.</a:t>
            </a:r>
          </a:p>
        </p:txBody>
      </p:sp>
    </p:spTree>
    <p:extLst>
      <p:ext uri="{BB962C8B-B14F-4D97-AF65-F5344CB8AC3E}">
        <p14:creationId xmlns:p14="http://schemas.microsoft.com/office/powerpoint/2010/main" val="280957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4511" y="301493"/>
            <a:ext cx="5808372" cy="368335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и брошюры рассказывали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событиях,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прославлялись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героические поступки воинов-земляков.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войны вышло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десятков книг, самые знаменитые из них: «Сибиряки-гвардейцы», «Сибиряки на фронте», «Родина». </a:t>
            </a:r>
            <a:endParaRPr lang="ru-RU" sz="2400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2"/>
          <a:srcRect l="39118" t="22563" r="37984" b="7760"/>
          <a:stretch/>
        </p:blipFill>
        <p:spPr bwMode="auto">
          <a:xfrm>
            <a:off x="310834" y="285658"/>
            <a:ext cx="4611757" cy="6228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01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5149" y="365125"/>
            <a:ext cx="5278377" cy="48727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книгами издавались патриотические произведения А. Коптелова, С. Кожевникова, 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Кондырева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Стюарт, К.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Урманова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Несколько раз переиздавалась популярная поэма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«Тарас Клинков».</a:t>
            </a:r>
          </a:p>
        </p:txBody>
      </p:sp>
      <p:pic>
        <p:nvPicPr>
          <p:cNvPr id="3074" name="Picture 2" descr="Картинки по запросу &quot;Тарас Клинков Смерд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4" y="365125"/>
            <a:ext cx="4439653" cy="60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0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4657" y="1053193"/>
            <a:ext cx="5223455" cy="47394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большинство наборщиков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печатников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ушло на фронт, резко сократился выпуск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«Советская Сибирь».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к 1945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он увеличился вдвое. </a:t>
            </a:r>
          </a:p>
        </p:txBody>
      </p:sp>
      <p:pic>
        <p:nvPicPr>
          <p:cNvPr id="2050" name="Picture 2" descr="Картинки по запросу &quot;советская сибирь вов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 r="15572"/>
          <a:stretch/>
        </p:blipFill>
        <p:spPr bwMode="auto">
          <a:xfrm>
            <a:off x="137187" y="120428"/>
            <a:ext cx="5993156" cy="3833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советская сибирь вов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-272" r="8897" b="-484"/>
          <a:stretch/>
        </p:blipFill>
        <p:spPr bwMode="auto">
          <a:xfrm>
            <a:off x="1497496" y="3422906"/>
            <a:ext cx="4200939" cy="2761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52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306</Words>
  <Application>Microsoft Office PowerPoint</Application>
  <PresentationFormat>Произвольный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Спасительная сила искусства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</cp:lastModifiedBy>
  <cp:revision>21</cp:revision>
  <dcterms:created xsi:type="dcterms:W3CDTF">2020-03-04T16:16:19Z</dcterms:created>
  <dcterms:modified xsi:type="dcterms:W3CDTF">2020-04-22T19:08:14Z</dcterms:modified>
</cp:coreProperties>
</file>